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75"/>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51" r:id="rId40"/>
    <p:sldId id="1098" r:id="rId41"/>
    <p:sldId id="1152" r:id="rId42"/>
    <p:sldId id="1153" r:id="rId43"/>
    <p:sldId id="1148" r:id="rId44"/>
    <p:sldId id="1122" r:id="rId45"/>
    <p:sldId id="1154" r:id="rId46"/>
    <p:sldId id="1150" r:id="rId47"/>
    <p:sldId id="1123" r:id="rId48"/>
    <p:sldId id="1156" r:id="rId49"/>
    <p:sldId id="1149" r:id="rId50"/>
    <p:sldId id="1157" r:id="rId51"/>
    <p:sldId id="918" r:id="rId52"/>
    <p:sldId id="969" r:id="rId53"/>
    <p:sldId id="970" r:id="rId54"/>
    <p:sldId id="971" r:id="rId55"/>
    <p:sldId id="736" r:id="rId56"/>
    <p:sldId id="934" r:id="rId57"/>
    <p:sldId id="924" r:id="rId58"/>
    <p:sldId id="713" r:id="rId59"/>
    <p:sldId id="1080" r:id="rId60"/>
    <p:sldId id="1078" r:id="rId61"/>
    <p:sldId id="1081" r:id="rId62"/>
    <p:sldId id="1079" r:id="rId63"/>
    <p:sldId id="1082" r:id="rId64"/>
    <p:sldId id="1097" r:id="rId65"/>
    <p:sldId id="1086" r:id="rId66"/>
    <p:sldId id="1087" r:id="rId67"/>
    <p:sldId id="1088" r:id="rId68"/>
    <p:sldId id="1089" r:id="rId69"/>
    <p:sldId id="1090" r:id="rId70"/>
    <p:sldId id="1091" r:id="rId71"/>
    <p:sldId id="1094" r:id="rId72"/>
    <p:sldId id="1093" r:id="rId73"/>
    <p:sldId id="263" r:id="rId74"/>
  </p:sldIdLst>
  <p:sldSz cx="12190095" cy="6858000"/>
  <p:notesSz cx="6858000" cy="9144000"/>
  <p:embeddedFontLst>
    <p:embeddedFont>
      <p:font typeface="微软雅黑" panose="020B0503020204020204" pitchFamily="34" charset="-122"/>
      <p:regular r:id="rId80"/>
    </p:embeddedFont>
    <p:embeddedFont>
      <p:font typeface="方正兰亭粗黑简体" panose="02000500000000000000" pitchFamily="2" charset="-122"/>
      <p:regular r:id="rId81"/>
    </p:embeddedFont>
    <p:embeddedFont>
      <p:font typeface="Montserrat Medium" panose="02000500000000000000" pitchFamily="2" charset="-122"/>
      <p:regular r:id="rId82"/>
    </p:embeddedFont>
    <p:embeddedFont>
      <p:font typeface="微软雅黑 Light" panose="020B0502040204020203" pitchFamily="34" charset="-122"/>
      <p:regular r:id="rId83"/>
    </p:embeddedFont>
    <p:embeddedFont>
      <p:font typeface="Calibri" panose="020F0502020204030204" charset="0"/>
      <p:regular r:id="rId84"/>
      <p:bold r:id="rId85"/>
      <p:italic r:id="rId86"/>
      <p:boldItalic r:id="rId87"/>
    </p:embeddedFont>
  </p:embeddedFontLst>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网切离网算法" id="{9dd48b09-d684-4fdc-b958-34db94e86e9b}">
          <p14:sldIdLst>
            <p14:sldId id="1083"/>
            <p14:sldId id="1151"/>
            <p14:sldId id="1098"/>
            <p14:sldId id="1152"/>
            <p14:sldId id="1153"/>
            <p14:sldId id="1148"/>
          </p14:sldIdLst>
        </p14:section>
        <p14:section name="离网切并网算法" id="{ea4ff45e-cab5-4954-a7aa-386ed7867cc9}">
          <p14:sldIdLst>
            <p14:sldId id="1122"/>
            <p14:sldId id="1154"/>
            <p14:sldId id="1150"/>
            <p14:sldId id="1123"/>
            <p14:sldId id="1156"/>
            <p14:sldId id="1149"/>
            <p14:sldId id="1157"/>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59" userDrawn="1">
          <p15:clr>
            <a:srgbClr val="A4A3A4"/>
          </p15:clr>
        </p15:guide>
        <p15:guide id="2" pos="40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59"/>
        <p:guide pos="40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871.xml"/><Relationship Id="rId87" Type="http://schemas.openxmlformats.org/officeDocument/2006/relationships/font" Target="fonts/font8.fntdata"/><Relationship Id="rId86" Type="http://schemas.openxmlformats.org/officeDocument/2006/relationships/font" Target="fonts/font7.fntdata"/><Relationship Id="rId85" Type="http://schemas.openxmlformats.org/officeDocument/2006/relationships/font" Target="fonts/font6.fntdata"/><Relationship Id="rId84" Type="http://schemas.openxmlformats.org/officeDocument/2006/relationships/font" Target="fonts/font5.fntdata"/><Relationship Id="rId83" Type="http://schemas.openxmlformats.org/officeDocument/2006/relationships/font" Target="fonts/font4.fntdata"/><Relationship Id="rId82" Type="http://schemas.openxmlformats.org/officeDocument/2006/relationships/font" Target="fonts/font3.fntdata"/><Relationship Id="rId81" Type="http://schemas.openxmlformats.org/officeDocument/2006/relationships/font" Target="fonts/font2.fntdata"/><Relationship Id="rId80" Type="http://schemas.openxmlformats.org/officeDocument/2006/relationships/font" Target="fonts/font1.fntdata"/><Relationship Id="rId8" Type="http://schemas.openxmlformats.org/officeDocument/2006/relationships/slide" Target="slides/slide5.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8" Type="http://schemas.openxmlformats.org/officeDocument/2006/relationships/notesSlide" Target="../notesSlides/notesSlide36.xml"/><Relationship Id="rId27" Type="http://schemas.openxmlformats.org/officeDocument/2006/relationships/vmlDrawing" Target="../drawings/vmlDrawing1.vml"/><Relationship Id="rId26" Type="http://schemas.openxmlformats.org/officeDocument/2006/relationships/slideLayout" Target="../slideLayouts/slideLayout4.xml"/><Relationship Id="rId25" Type="http://schemas.openxmlformats.org/officeDocument/2006/relationships/tags" Target="../tags/tag515.xml"/><Relationship Id="rId24" Type="http://schemas.openxmlformats.org/officeDocument/2006/relationships/tags" Target="../tags/tag514.xml"/><Relationship Id="rId23" Type="http://schemas.openxmlformats.org/officeDocument/2006/relationships/image" Target="../media/image101.emf"/><Relationship Id="rId22" Type="http://schemas.openxmlformats.org/officeDocument/2006/relationships/oleObject" Target="../embeddings/oleObject2.bin"/><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497.xml"/><Relationship Id="rId19" Type="http://schemas.openxmlformats.org/officeDocument/2006/relationships/tags" Target="../tags/tag511.xml"/><Relationship Id="rId18" Type="http://schemas.openxmlformats.org/officeDocument/2006/relationships/image" Target="../media/image100.emf"/><Relationship Id="rId17" Type="http://schemas.openxmlformats.org/officeDocument/2006/relationships/oleObject" Target="../embeddings/oleObject1.bin"/><Relationship Id="rId16" Type="http://schemas.openxmlformats.org/officeDocument/2006/relationships/image" Target="../media/image99.png"/><Relationship Id="rId15" Type="http://schemas.openxmlformats.org/officeDocument/2006/relationships/tags" Target="../tags/tag510.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7" Type="http://schemas.openxmlformats.org/officeDocument/2006/relationships/notesSlide" Target="../notesSlides/notesSlide37.xml"/><Relationship Id="rId26" Type="http://schemas.openxmlformats.org/officeDocument/2006/relationships/slideLayout" Target="../slideLayouts/slideLayout4.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6.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102.png"/></Relationships>
</file>

<file path=ppt/slides/_rels/slide39.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0" Type="http://schemas.openxmlformats.org/officeDocument/2006/relationships/notesSlide" Target="../notesSlides/notesSlide38.xml"/><Relationship Id="rId4" Type="http://schemas.openxmlformats.org/officeDocument/2006/relationships/tags" Target="../tags/tag538.xml"/><Relationship Id="rId39" Type="http://schemas.openxmlformats.org/officeDocument/2006/relationships/slideLayout" Target="../slideLayouts/slideLayout4.xml"/><Relationship Id="rId38" Type="http://schemas.openxmlformats.org/officeDocument/2006/relationships/tags" Target="../tags/tag568.xml"/><Relationship Id="rId37" Type="http://schemas.openxmlformats.org/officeDocument/2006/relationships/tags" Target="../tags/tag567.xml"/><Relationship Id="rId36" Type="http://schemas.openxmlformats.org/officeDocument/2006/relationships/tags" Target="../tags/tag566.xml"/><Relationship Id="rId35" Type="http://schemas.openxmlformats.org/officeDocument/2006/relationships/tags" Target="../tags/tag565.xml"/><Relationship Id="rId34" Type="http://schemas.openxmlformats.org/officeDocument/2006/relationships/tags" Target="../tags/tag564.xml"/><Relationship Id="rId33" Type="http://schemas.openxmlformats.org/officeDocument/2006/relationships/tags" Target="../tags/tag563.xml"/><Relationship Id="rId32" Type="http://schemas.openxmlformats.org/officeDocument/2006/relationships/tags" Target="../tags/tag562.xml"/><Relationship Id="rId31" Type="http://schemas.openxmlformats.org/officeDocument/2006/relationships/tags" Target="../tags/tag561.xml"/><Relationship Id="rId30" Type="http://schemas.openxmlformats.org/officeDocument/2006/relationships/tags" Target="../tags/tag560.xml"/><Relationship Id="rId3" Type="http://schemas.openxmlformats.org/officeDocument/2006/relationships/tags" Target="../tags/tag537.xml"/><Relationship Id="rId29" Type="http://schemas.openxmlformats.org/officeDocument/2006/relationships/tags" Target="../tags/tag559.xml"/><Relationship Id="rId28" Type="http://schemas.openxmlformats.org/officeDocument/2006/relationships/image" Target="../media/image111.png"/><Relationship Id="rId27" Type="http://schemas.openxmlformats.org/officeDocument/2006/relationships/tags" Target="../tags/tag558.xml"/><Relationship Id="rId26" Type="http://schemas.openxmlformats.org/officeDocument/2006/relationships/image" Target="../media/image110.png"/><Relationship Id="rId25" Type="http://schemas.openxmlformats.org/officeDocument/2006/relationships/tags" Target="../tags/tag557.xml"/><Relationship Id="rId24" Type="http://schemas.openxmlformats.org/officeDocument/2006/relationships/tags" Target="../tags/tag556.xml"/><Relationship Id="rId23" Type="http://schemas.openxmlformats.org/officeDocument/2006/relationships/tags" Target="../tags/tag555.xml"/><Relationship Id="rId22" Type="http://schemas.openxmlformats.org/officeDocument/2006/relationships/tags" Target="../tags/tag554.xml"/><Relationship Id="rId21" Type="http://schemas.openxmlformats.org/officeDocument/2006/relationships/tags" Target="../tags/tag553.xml"/><Relationship Id="rId20" Type="http://schemas.openxmlformats.org/officeDocument/2006/relationships/tags" Target="../tags/tag552.xml"/><Relationship Id="rId2" Type="http://schemas.openxmlformats.org/officeDocument/2006/relationships/image" Target="../media/image107.png"/><Relationship Id="rId19" Type="http://schemas.openxmlformats.org/officeDocument/2006/relationships/image" Target="../media/image109.png"/><Relationship Id="rId18" Type="http://schemas.openxmlformats.org/officeDocument/2006/relationships/tags" Target="../tags/tag551.xml"/><Relationship Id="rId17" Type="http://schemas.openxmlformats.org/officeDocument/2006/relationships/image" Target="../media/image108.png"/><Relationship Id="rId16" Type="http://schemas.openxmlformats.org/officeDocument/2006/relationships/tags" Target="../tags/tag550.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6" Type="http://schemas.openxmlformats.org/officeDocument/2006/relationships/notesSlide" Target="../notesSlides/notesSlide39.xml"/><Relationship Id="rId25" Type="http://schemas.openxmlformats.org/officeDocument/2006/relationships/slideLayout" Target="../slideLayouts/slideLayout4.xml"/><Relationship Id="rId24" Type="http://schemas.openxmlformats.org/officeDocument/2006/relationships/tags" Target="../tags/tag588.xml"/><Relationship Id="rId23" Type="http://schemas.openxmlformats.org/officeDocument/2006/relationships/tags" Target="../tags/tag587.xml"/><Relationship Id="rId22" Type="http://schemas.openxmlformats.org/officeDocument/2006/relationships/image" Target="../media/image115.png"/><Relationship Id="rId21" Type="http://schemas.openxmlformats.org/officeDocument/2006/relationships/tags" Target="../tags/tag586.xml"/><Relationship Id="rId20" Type="http://schemas.openxmlformats.org/officeDocument/2006/relationships/image" Target="../media/image114.png"/><Relationship Id="rId2" Type="http://schemas.openxmlformats.org/officeDocument/2006/relationships/tags" Target="../tags/tag570.xml"/><Relationship Id="rId19" Type="http://schemas.openxmlformats.org/officeDocument/2006/relationships/tags" Target="../tags/tag585.xml"/><Relationship Id="rId18" Type="http://schemas.openxmlformats.org/officeDocument/2006/relationships/image" Target="../media/image113.png"/><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image" Target="../media/image112.png"/><Relationship Id="rId14" Type="http://schemas.openxmlformats.org/officeDocument/2006/relationships/tags" Target="../tags/tag582.xml"/><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tags" Target="../tags/tag579.xml"/><Relationship Id="rId10" Type="http://schemas.openxmlformats.org/officeDocument/2006/relationships/tags" Target="../tags/tag578.xml"/><Relationship Id="rId1" Type="http://schemas.openxmlformats.org/officeDocument/2006/relationships/tags" Target="../tags/tag569.xml"/></Relationships>
</file>

<file path=ppt/slides/_rels/slide41.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image" Target="../media/image118.png"/><Relationship Id="rId6" Type="http://schemas.openxmlformats.org/officeDocument/2006/relationships/tags" Target="../tags/tag592.xml"/><Relationship Id="rId5" Type="http://schemas.openxmlformats.org/officeDocument/2006/relationships/image" Target="../media/image117.png"/><Relationship Id="rId4" Type="http://schemas.openxmlformats.org/officeDocument/2006/relationships/tags" Target="../tags/tag591.xml"/><Relationship Id="rId3" Type="http://schemas.openxmlformats.org/officeDocument/2006/relationships/tags" Target="../tags/tag590.xml"/><Relationship Id="rId25" Type="http://schemas.openxmlformats.org/officeDocument/2006/relationships/notesSlide" Target="../notesSlides/notesSlide40.xml"/><Relationship Id="rId24" Type="http://schemas.openxmlformats.org/officeDocument/2006/relationships/slideLayout" Target="../slideLayouts/slideLayout4.xml"/><Relationship Id="rId23" Type="http://schemas.openxmlformats.org/officeDocument/2006/relationships/tags" Target="../tags/tag607.xml"/><Relationship Id="rId22" Type="http://schemas.openxmlformats.org/officeDocument/2006/relationships/image" Target="../media/image119.png"/><Relationship Id="rId21" Type="http://schemas.openxmlformats.org/officeDocument/2006/relationships/tags" Target="../tags/tag606.xml"/><Relationship Id="rId20" Type="http://schemas.openxmlformats.org/officeDocument/2006/relationships/tags" Target="../tags/tag605.xml"/><Relationship Id="rId2" Type="http://schemas.openxmlformats.org/officeDocument/2006/relationships/tags" Target="../tags/tag589.xml"/><Relationship Id="rId19" Type="http://schemas.openxmlformats.org/officeDocument/2006/relationships/tags" Target="../tags/tag604.xml"/><Relationship Id="rId18" Type="http://schemas.openxmlformats.org/officeDocument/2006/relationships/tags" Target="../tags/tag603.xml"/><Relationship Id="rId17" Type="http://schemas.openxmlformats.org/officeDocument/2006/relationships/tags" Target="../tags/tag602.xml"/><Relationship Id="rId16" Type="http://schemas.openxmlformats.org/officeDocument/2006/relationships/tags" Target="../tags/tag601.xml"/><Relationship Id="rId15" Type="http://schemas.openxmlformats.org/officeDocument/2006/relationships/tags" Target="../tags/tag600.xml"/><Relationship Id="rId14" Type="http://schemas.openxmlformats.org/officeDocument/2006/relationships/tags" Target="../tags/tag599.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tags" Target="../tags/tag595.xml"/><Relationship Id="rId1" Type="http://schemas.openxmlformats.org/officeDocument/2006/relationships/image" Target="../media/image116.png"/></Relationships>
</file>

<file path=ppt/slides/_rels/slide42.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6" Type="http://schemas.openxmlformats.org/officeDocument/2006/relationships/notesSlide" Target="../notesSlides/notesSlide41.xml"/><Relationship Id="rId15" Type="http://schemas.openxmlformats.org/officeDocument/2006/relationships/slideLayout" Target="../slideLayouts/slideLayout4.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tags" Target="../tags/tag619.xml"/><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tags" Target="../tags/tag608.xml"/></Relationships>
</file>

<file path=ppt/slides/_rels/slide43.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tags" Target="../tags/tag623.xml"/><Relationship Id="rId15" Type="http://schemas.openxmlformats.org/officeDocument/2006/relationships/notesSlide" Target="../notesSlides/notesSlide42.xml"/><Relationship Id="rId14" Type="http://schemas.openxmlformats.org/officeDocument/2006/relationships/slideLayout" Target="../slideLayouts/slideLayout4.xml"/><Relationship Id="rId13" Type="http://schemas.openxmlformats.org/officeDocument/2006/relationships/tags" Target="../tags/tag631.xml"/><Relationship Id="rId12" Type="http://schemas.openxmlformats.org/officeDocument/2006/relationships/tags" Target="../tags/tag630.xml"/><Relationship Id="rId11" Type="http://schemas.openxmlformats.org/officeDocument/2006/relationships/tags" Target="../tags/tag629.xml"/><Relationship Id="rId10" Type="http://schemas.openxmlformats.org/officeDocument/2006/relationships/tags" Target="../tags/tag628.xml"/><Relationship Id="rId1" Type="http://schemas.openxmlformats.org/officeDocument/2006/relationships/tags" Target="../tags/tag622.xml"/></Relationships>
</file>

<file path=ppt/slides/_rels/slide44.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image" Target="../media/image124.png"/><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8" Type="http://schemas.openxmlformats.org/officeDocument/2006/relationships/notesSlide" Target="../notesSlides/notesSlide43.xml"/><Relationship Id="rId27" Type="http://schemas.openxmlformats.org/officeDocument/2006/relationships/slideLayout" Target="../slideLayouts/slideLayout4.xml"/><Relationship Id="rId26" Type="http://schemas.openxmlformats.org/officeDocument/2006/relationships/tags" Target="../tags/tag652.xml"/><Relationship Id="rId25" Type="http://schemas.openxmlformats.org/officeDocument/2006/relationships/tags" Target="../tags/tag651.xml"/><Relationship Id="rId24" Type="http://schemas.openxmlformats.org/officeDocument/2006/relationships/tags" Target="../tags/tag650.xml"/><Relationship Id="rId23" Type="http://schemas.openxmlformats.org/officeDocument/2006/relationships/tags" Target="../tags/tag649.xml"/><Relationship Id="rId22" Type="http://schemas.openxmlformats.org/officeDocument/2006/relationships/tags" Target="../tags/tag648.xml"/><Relationship Id="rId21" Type="http://schemas.openxmlformats.org/officeDocument/2006/relationships/tags" Target="../tags/tag647.xml"/><Relationship Id="rId20" Type="http://schemas.openxmlformats.org/officeDocument/2006/relationships/image" Target="../media/image127.png"/><Relationship Id="rId2" Type="http://schemas.openxmlformats.org/officeDocument/2006/relationships/image" Target="../media/image123.png"/><Relationship Id="rId19" Type="http://schemas.openxmlformats.org/officeDocument/2006/relationships/tags" Target="../tags/tag646.xml"/><Relationship Id="rId18" Type="http://schemas.openxmlformats.org/officeDocument/2006/relationships/tags" Target="../tags/tag645.xml"/><Relationship Id="rId17" Type="http://schemas.openxmlformats.org/officeDocument/2006/relationships/tags" Target="../tags/tag644.xml"/><Relationship Id="rId16" Type="http://schemas.openxmlformats.org/officeDocument/2006/relationships/tags" Target="../tags/tag643.xml"/><Relationship Id="rId15" Type="http://schemas.openxmlformats.org/officeDocument/2006/relationships/tags" Target="../tags/tag642.xml"/><Relationship Id="rId14" Type="http://schemas.openxmlformats.org/officeDocument/2006/relationships/image" Target="../media/image126.png"/><Relationship Id="rId13" Type="http://schemas.openxmlformats.org/officeDocument/2006/relationships/tags" Target="../tags/tag641.xml"/><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32.xml"/></Relationships>
</file>

<file path=ppt/slides/_rels/slide45.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tags" Target="../tags/tag654.xml"/><Relationship Id="rId2" Type="http://schemas.openxmlformats.org/officeDocument/2006/relationships/image" Target="../media/image128.png"/><Relationship Id="rId14" Type="http://schemas.openxmlformats.org/officeDocument/2006/relationships/notesSlide" Target="../notesSlides/notesSlide44.xml"/><Relationship Id="rId13" Type="http://schemas.openxmlformats.org/officeDocument/2006/relationships/slideLayout" Target="../slideLayouts/slideLayout4.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tags" Target="../tags/tag653.xml"/></Relationships>
</file>

<file path=ppt/slides/_rels/slide46.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47.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32.png"/><Relationship Id="rId7" Type="http://schemas.openxmlformats.org/officeDocument/2006/relationships/tags" Target="../tags/tag681.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8" Type="http://schemas.openxmlformats.org/officeDocument/2006/relationships/notesSlide" Target="../notesSlides/notesSlide46.xml"/><Relationship Id="rId27" Type="http://schemas.openxmlformats.org/officeDocument/2006/relationships/slideLayout" Target="../slideLayouts/slideLayout4.xml"/><Relationship Id="rId26" Type="http://schemas.openxmlformats.org/officeDocument/2006/relationships/tags" Target="../tags/tag696.xml"/><Relationship Id="rId25" Type="http://schemas.openxmlformats.org/officeDocument/2006/relationships/tags" Target="../tags/tag695.xml"/><Relationship Id="rId24" Type="http://schemas.openxmlformats.org/officeDocument/2006/relationships/tags" Target="../tags/tag694.xml"/><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image" Target="../media/image135.png"/><Relationship Id="rId20" Type="http://schemas.openxmlformats.org/officeDocument/2006/relationships/tags" Target="../tags/tag691.xml"/><Relationship Id="rId2" Type="http://schemas.openxmlformats.org/officeDocument/2006/relationships/tags" Target="../tags/tag676.xml"/><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image" Target="../media/image134.png"/><Relationship Id="rId1" Type="http://schemas.openxmlformats.org/officeDocument/2006/relationships/image" Target="../media/image131.png"/></Relationships>
</file>

<file path=ppt/slides/_rels/slide48.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 Type="http://schemas.openxmlformats.org/officeDocument/2006/relationships/tags" Target="../tags/tag698.xml"/><Relationship Id="rId16" Type="http://schemas.openxmlformats.org/officeDocument/2006/relationships/notesSlide" Target="../notesSlides/notesSlide47.xml"/><Relationship Id="rId15" Type="http://schemas.openxmlformats.org/officeDocument/2006/relationships/slideLayout" Target="../slideLayouts/slideLayout4.xml"/><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49.xml.rels><?xml version="1.0" encoding="UTF-8" standalone="yes"?>
<Relationships xmlns="http://schemas.openxmlformats.org/package/2006/relationships"><Relationship Id="rId9" Type="http://schemas.openxmlformats.org/officeDocument/2006/relationships/tags" Target="../tags/tag719.xml"/><Relationship Id="rId8" Type="http://schemas.openxmlformats.org/officeDocument/2006/relationships/tags" Target="../tags/tag718.xml"/><Relationship Id="rId7" Type="http://schemas.openxmlformats.org/officeDocument/2006/relationships/tags" Target="../tags/tag717.xml"/><Relationship Id="rId6" Type="http://schemas.openxmlformats.org/officeDocument/2006/relationships/tags" Target="../tags/tag716.xml"/><Relationship Id="rId5" Type="http://schemas.openxmlformats.org/officeDocument/2006/relationships/tags" Target="../tags/tag715.xml"/><Relationship Id="rId4" Type="http://schemas.openxmlformats.org/officeDocument/2006/relationships/tags" Target="../tags/tag714.xml"/><Relationship Id="rId3" Type="http://schemas.openxmlformats.org/officeDocument/2006/relationships/tags" Target="../tags/tag713.xml"/><Relationship Id="rId25" Type="http://schemas.openxmlformats.org/officeDocument/2006/relationships/notesSlide" Target="../notesSlides/notesSlide48.xml"/><Relationship Id="rId24" Type="http://schemas.openxmlformats.org/officeDocument/2006/relationships/slideLayout" Target="../slideLayouts/slideLayout4.xml"/><Relationship Id="rId23" Type="http://schemas.openxmlformats.org/officeDocument/2006/relationships/tags" Target="../tags/tag729.xml"/><Relationship Id="rId22" Type="http://schemas.openxmlformats.org/officeDocument/2006/relationships/tags" Target="../tags/tag728.xml"/><Relationship Id="rId21" Type="http://schemas.openxmlformats.org/officeDocument/2006/relationships/tags" Target="../tags/tag727.xml"/><Relationship Id="rId20" Type="http://schemas.openxmlformats.org/officeDocument/2006/relationships/tags" Target="../tags/tag726.xml"/><Relationship Id="rId2" Type="http://schemas.openxmlformats.org/officeDocument/2006/relationships/tags" Target="../tags/tag712.xml"/><Relationship Id="rId19" Type="http://schemas.openxmlformats.org/officeDocument/2006/relationships/image" Target="../media/image139.png"/><Relationship Id="rId18" Type="http://schemas.openxmlformats.org/officeDocument/2006/relationships/image" Target="../media/image138.png"/><Relationship Id="rId17" Type="http://schemas.openxmlformats.org/officeDocument/2006/relationships/image" Target="../media/image137.png"/><Relationship Id="rId16" Type="http://schemas.openxmlformats.org/officeDocument/2006/relationships/image" Target="../media/image136.png"/><Relationship Id="rId15" Type="http://schemas.openxmlformats.org/officeDocument/2006/relationships/tags" Target="../tags/tag725.xml"/><Relationship Id="rId14" Type="http://schemas.openxmlformats.org/officeDocument/2006/relationships/tags" Target="../tags/tag724.xml"/><Relationship Id="rId13" Type="http://schemas.openxmlformats.org/officeDocument/2006/relationships/tags" Target="../tags/tag723.xml"/><Relationship Id="rId12" Type="http://schemas.openxmlformats.org/officeDocument/2006/relationships/tags" Target="../tags/tag722.xml"/><Relationship Id="rId11" Type="http://schemas.openxmlformats.org/officeDocument/2006/relationships/tags" Target="../tags/tag721.xml"/><Relationship Id="rId10" Type="http://schemas.openxmlformats.org/officeDocument/2006/relationships/tags" Target="../tags/tag720.xml"/><Relationship Id="rId1" Type="http://schemas.openxmlformats.org/officeDocument/2006/relationships/tags" Target="../tags/tag711.xml"/></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tags" Target="../tags/tag738.xml"/><Relationship Id="rId8" Type="http://schemas.openxmlformats.org/officeDocument/2006/relationships/tags" Target="../tags/tag737.xml"/><Relationship Id="rId7" Type="http://schemas.openxmlformats.org/officeDocument/2006/relationships/tags" Target="../tags/tag736.xml"/><Relationship Id="rId6" Type="http://schemas.openxmlformats.org/officeDocument/2006/relationships/tags" Target="../tags/tag735.xml"/><Relationship Id="rId5" Type="http://schemas.openxmlformats.org/officeDocument/2006/relationships/tags" Target="../tags/tag734.xml"/><Relationship Id="rId4" Type="http://schemas.openxmlformats.org/officeDocument/2006/relationships/tags" Target="../tags/tag733.xml"/><Relationship Id="rId3" Type="http://schemas.openxmlformats.org/officeDocument/2006/relationships/tags" Target="../tags/tag732.xml"/><Relationship Id="rId27" Type="http://schemas.openxmlformats.org/officeDocument/2006/relationships/notesSlide" Target="../notesSlides/notesSlide49.xml"/><Relationship Id="rId26" Type="http://schemas.openxmlformats.org/officeDocument/2006/relationships/slideLayout" Target="../slideLayouts/slideLayout4.xml"/><Relationship Id="rId25" Type="http://schemas.openxmlformats.org/officeDocument/2006/relationships/tags" Target="../tags/tag752.xml"/><Relationship Id="rId24" Type="http://schemas.openxmlformats.org/officeDocument/2006/relationships/image" Target="../media/image141.png"/><Relationship Id="rId23" Type="http://schemas.openxmlformats.org/officeDocument/2006/relationships/tags" Target="../tags/tag751.xml"/><Relationship Id="rId22" Type="http://schemas.openxmlformats.org/officeDocument/2006/relationships/tags" Target="../tags/tag750.xml"/><Relationship Id="rId21" Type="http://schemas.openxmlformats.org/officeDocument/2006/relationships/tags" Target="../tags/tag749.xml"/><Relationship Id="rId20" Type="http://schemas.openxmlformats.org/officeDocument/2006/relationships/tags" Target="../tags/tag748.xml"/><Relationship Id="rId2" Type="http://schemas.openxmlformats.org/officeDocument/2006/relationships/tags" Target="../tags/tag731.xml"/><Relationship Id="rId19" Type="http://schemas.openxmlformats.org/officeDocument/2006/relationships/tags" Target="../tags/tag747.xml"/><Relationship Id="rId18" Type="http://schemas.openxmlformats.org/officeDocument/2006/relationships/tags" Target="../tags/tag746.xml"/><Relationship Id="rId17" Type="http://schemas.openxmlformats.org/officeDocument/2006/relationships/tags" Target="../tags/tag745.xml"/><Relationship Id="rId16" Type="http://schemas.openxmlformats.org/officeDocument/2006/relationships/image" Target="../media/image140.png"/><Relationship Id="rId15" Type="http://schemas.openxmlformats.org/officeDocument/2006/relationships/tags" Target="../tags/tag744.xml"/><Relationship Id="rId14" Type="http://schemas.openxmlformats.org/officeDocument/2006/relationships/tags" Target="../tags/tag743.xml"/><Relationship Id="rId13" Type="http://schemas.openxmlformats.org/officeDocument/2006/relationships/tags" Target="../tags/tag742.xml"/><Relationship Id="rId12" Type="http://schemas.openxmlformats.org/officeDocument/2006/relationships/tags" Target="../tags/tag741.xml"/><Relationship Id="rId11" Type="http://schemas.openxmlformats.org/officeDocument/2006/relationships/tags" Target="../tags/tag740.xml"/><Relationship Id="rId10" Type="http://schemas.openxmlformats.org/officeDocument/2006/relationships/tags" Target="../tags/tag739.xml"/><Relationship Id="rId1" Type="http://schemas.openxmlformats.org/officeDocument/2006/relationships/tags" Target="../tags/tag730.xml"/></Relationships>
</file>

<file path=ppt/slides/_rels/slide51.xml.rels><?xml version="1.0" encoding="UTF-8" standalone="yes"?>
<Relationships xmlns="http://schemas.openxmlformats.org/package/2006/relationships"><Relationship Id="rId9" Type="http://schemas.openxmlformats.org/officeDocument/2006/relationships/tags" Target="../tags/tag761.xml"/><Relationship Id="rId8" Type="http://schemas.openxmlformats.org/officeDocument/2006/relationships/tags" Target="../tags/tag760.xml"/><Relationship Id="rId7" Type="http://schemas.openxmlformats.org/officeDocument/2006/relationships/tags" Target="../tags/tag759.xml"/><Relationship Id="rId6" Type="http://schemas.openxmlformats.org/officeDocument/2006/relationships/tags" Target="../tags/tag758.xml"/><Relationship Id="rId5" Type="http://schemas.openxmlformats.org/officeDocument/2006/relationships/tags" Target="../tags/tag757.xml"/><Relationship Id="rId4" Type="http://schemas.openxmlformats.org/officeDocument/2006/relationships/tags" Target="../tags/tag756.xml"/><Relationship Id="rId3" Type="http://schemas.openxmlformats.org/officeDocument/2006/relationships/tags" Target="../tags/tag755.xml"/><Relationship Id="rId27" Type="http://schemas.openxmlformats.org/officeDocument/2006/relationships/notesSlide" Target="../notesSlides/notesSlide50.xml"/><Relationship Id="rId26" Type="http://schemas.openxmlformats.org/officeDocument/2006/relationships/slideLayout" Target="../slideLayouts/slideLayout4.xml"/><Relationship Id="rId25" Type="http://schemas.openxmlformats.org/officeDocument/2006/relationships/tags" Target="../tags/tag774.xml"/><Relationship Id="rId24" Type="http://schemas.openxmlformats.org/officeDocument/2006/relationships/tags" Target="../tags/tag773.xml"/><Relationship Id="rId23" Type="http://schemas.openxmlformats.org/officeDocument/2006/relationships/tags" Target="../tags/tag772.xml"/><Relationship Id="rId22" Type="http://schemas.openxmlformats.org/officeDocument/2006/relationships/image" Target="../media/image143.png"/><Relationship Id="rId21" Type="http://schemas.openxmlformats.org/officeDocument/2006/relationships/tags" Target="../tags/tag771.xml"/><Relationship Id="rId20" Type="http://schemas.openxmlformats.org/officeDocument/2006/relationships/tags" Target="../tags/tag770.xml"/><Relationship Id="rId2" Type="http://schemas.openxmlformats.org/officeDocument/2006/relationships/tags" Target="../tags/tag754.xml"/><Relationship Id="rId19" Type="http://schemas.openxmlformats.org/officeDocument/2006/relationships/tags" Target="../tags/tag769.xml"/><Relationship Id="rId18" Type="http://schemas.openxmlformats.org/officeDocument/2006/relationships/tags" Target="../tags/tag768.xml"/><Relationship Id="rId17" Type="http://schemas.openxmlformats.org/officeDocument/2006/relationships/image" Target="../media/image142.png"/><Relationship Id="rId16" Type="http://schemas.openxmlformats.org/officeDocument/2006/relationships/image" Target="../media/image141.png"/><Relationship Id="rId15" Type="http://schemas.openxmlformats.org/officeDocument/2006/relationships/tags" Target="../tags/tag767.xml"/><Relationship Id="rId14" Type="http://schemas.openxmlformats.org/officeDocument/2006/relationships/tags" Target="../tags/tag766.xml"/><Relationship Id="rId13" Type="http://schemas.openxmlformats.org/officeDocument/2006/relationships/tags" Target="../tags/tag765.xml"/><Relationship Id="rId12" Type="http://schemas.openxmlformats.org/officeDocument/2006/relationships/tags" Target="../tags/tag764.xml"/><Relationship Id="rId11" Type="http://schemas.openxmlformats.org/officeDocument/2006/relationships/tags" Target="../tags/tag763.xml"/><Relationship Id="rId10" Type="http://schemas.openxmlformats.org/officeDocument/2006/relationships/tags" Target="../tags/tag762.xml"/><Relationship Id="rId1" Type="http://schemas.openxmlformats.org/officeDocument/2006/relationships/tags" Target="../tags/tag753.xml"/></Relationships>
</file>

<file path=ppt/slides/_rels/slide52.xml.rels><?xml version="1.0" encoding="UTF-8" standalone="yes"?>
<Relationships xmlns="http://schemas.openxmlformats.org/package/2006/relationships"><Relationship Id="rId9" Type="http://schemas.openxmlformats.org/officeDocument/2006/relationships/tags" Target="../tags/tag778.xml"/><Relationship Id="rId8" Type="http://schemas.openxmlformats.org/officeDocument/2006/relationships/tags" Target="../tags/tag777.xml"/><Relationship Id="rId7" Type="http://schemas.openxmlformats.org/officeDocument/2006/relationships/image" Target="../media/image148.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tags" Target="../tags/tag776.xml"/><Relationship Id="rId3" Type="http://schemas.openxmlformats.org/officeDocument/2006/relationships/image" Target="../media/image145.png"/><Relationship Id="rId25" Type="http://schemas.openxmlformats.org/officeDocument/2006/relationships/notesSlide" Target="../notesSlides/notesSlide51.xml"/><Relationship Id="rId24" Type="http://schemas.openxmlformats.org/officeDocument/2006/relationships/slideLayout" Target="../slideLayouts/slideLayout4.xml"/><Relationship Id="rId23" Type="http://schemas.openxmlformats.org/officeDocument/2006/relationships/tags" Target="../tags/tag788.xml"/><Relationship Id="rId22" Type="http://schemas.openxmlformats.org/officeDocument/2006/relationships/tags" Target="../tags/tag787.xml"/><Relationship Id="rId21" Type="http://schemas.openxmlformats.org/officeDocument/2006/relationships/image" Target="../media/image152.png"/><Relationship Id="rId20" Type="http://schemas.openxmlformats.org/officeDocument/2006/relationships/tags" Target="../tags/tag786.xml"/><Relationship Id="rId2" Type="http://schemas.openxmlformats.org/officeDocument/2006/relationships/image" Target="../media/image144.png"/><Relationship Id="rId19" Type="http://schemas.openxmlformats.org/officeDocument/2006/relationships/tags" Target="../tags/tag785.xml"/><Relationship Id="rId18" Type="http://schemas.openxmlformats.org/officeDocument/2006/relationships/tags" Target="../tags/tag784.xml"/><Relationship Id="rId17" Type="http://schemas.openxmlformats.org/officeDocument/2006/relationships/tags" Target="../tags/tag783.xml"/><Relationship Id="rId16" Type="http://schemas.openxmlformats.org/officeDocument/2006/relationships/tags" Target="../tags/tag782.xml"/><Relationship Id="rId15" Type="http://schemas.openxmlformats.org/officeDocument/2006/relationships/tags" Target="../tags/tag781.xml"/><Relationship Id="rId14" Type="http://schemas.openxmlformats.org/officeDocument/2006/relationships/image" Target="../media/image151.png"/><Relationship Id="rId13" Type="http://schemas.openxmlformats.org/officeDocument/2006/relationships/image" Target="../media/image150.png"/><Relationship Id="rId12" Type="http://schemas.openxmlformats.org/officeDocument/2006/relationships/image" Target="../media/image149.png"/><Relationship Id="rId11" Type="http://schemas.openxmlformats.org/officeDocument/2006/relationships/tags" Target="../tags/tag780.xml"/><Relationship Id="rId10" Type="http://schemas.openxmlformats.org/officeDocument/2006/relationships/tags" Target="../tags/tag779.xml"/><Relationship Id="rId1" Type="http://schemas.openxmlformats.org/officeDocument/2006/relationships/tags" Target="../tags/tag775.xml"/></Relationships>
</file>

<file path=ppt/slides/_rels/slide53.xml.rels><?xml version="1.0" encoding="UTF-8" standalone="yes"?>
<Relationships xmlns="http://schemas.openxmlformats.org/package/2006/relationships"><Relationship Id="rId9" Type="http://schemas.openxmlformats.org/officeDocument/2006/relationships/image" Target="../media/image153.png"/><Relationship Id="rId8" Type="http://schemas.openxmlformats.org/officeDocument/2006/relationships/tags" Target="../tags/tag794.xml"/><Relationship Id="rId7" Type="http://schemas.openxmlformats.org/officeDocument/2006/relationships/tags" Target="../tags/tag793.xml"/><Relationship Id="rId6" Type="http://schemas.openxmlformats.org/officeDocument/2006/relationships/tags" Target="../tags/tag792.xml"/><Relationship Id="rId5" Type="http://schemas.openxmlformats.org/officeDocument/2006/relationships/tags" Target="../tags/tag791.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790.xml"/><Relationship Id="rId14" Type="http://schemas.openxmlformats.org/officeDocument/2006/relationships/notesSlide" Target="../notesSlides/notesSlide52.xml"/><Relationship Id="rId13" Type="http://schemas.openxmlformats.org/officeDocument/2006/relationships/slideLayout" Target="../slideLayouts/slideLayout4.xml"/><Relationship Id="rId12" Type="http://schemas.openxmlformats.org/officeDocument/2006/relationships/tags" Target="../tags/tag797.xml"/><Relationship Id="rId11" Type="http://schemas.openxmlformats.org/officeDocument/2006/relationships/tags" Target="../tags/tag796.xml"/><Relationship Id="rId10" Type="http://schemas.openxmlformats.org/officeDocument/2006/relationships/tags" Target="../tags/tag795.xml"/><Relationship Id="rId1" Type="http://schemas.openxmlformats.org/officeDocument/2006/relationships/tags" Target="../tags/tag789.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4.xml"/><Relationship Id="rId2" Type="http://schemas.openxmlformats.org/officeDocument/2006/relationships/tags" Target="../tags/tag799.xml"/><Relationship Id="rId1" Type="http://schemas.openxmlformats.org/officeDocument/2006/relationships/tags" Target="../tags/tag79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9" Type="http://schemas.openxmlformats.org/officeDocument/2006/relationships/tags" Target="../tags/tag806.xml"/><Relationship Id="rId8" Type="http://schemas.openxmlformats.org/officeDocument/2006/relationships/tags" Target="../tags/tag805.xml"/><Relationship Id="rId7" Type="http://schemas.openxmlformats.org/officeDocument/2006/relationships/tags" Target="../tags/tag804.xml"/><Relationship Id="rId6" Type="http://schemas.openxmlformats.org/officeDocument/2006/relationships/tags" Target="../tags/tag803.xml"/><Relationship Id="rId5" Type="http://schemas.openxmlformats.org/officeDocument/2006/relationships/image" Target="../media/image155.png"/><Relationship Id="rId4" Type="http://schemas.openxmlformats.org/officeDocument/2006/relationships/tags" Target="../tags/tag802.xml"/><Relationship Id="rId3" Type="http://schemas.openxmlformats.org/officeDocument/2006/relationships/image" Target="../media/image154.png"/><Relationship Id="rId2" Type="http://schemas.openxmlformats.org/officeDocument/2006/relationships/tags" Target="../tags/tag801.xml"/><Relationship Id="rId18" Type="http://schemas.openxmlformats.org/officeDocument/2006/relationships/notesSlide" Target="../notesSlides/notesSlide55.xml"/><Relationship Id="rId17" Type="http://schemas.openxmlformats.org/officeDocument/2006/relationships/slideLayout" Target="../slideLayouts/slideLayout4.xml"/><Relationship Id="rId16" Type="http://schemas.openxmlformats.org/officeDocument/2006/relationships/tags" Target="../tags/tag813.xml"/><Relationship Id="rId15" Type="http://schemas.openxmlformats.org/officeDocument/2006/relationships/tags" Target="../tags/tag812.xml"/><Relationship Id="rId14" Type="http://schemas.openxmlformats.org/officeDocument/2006/relationships/tags" Target="../tags/tag811.xml"/><Relationship Id="rId13" Type="http://schemas.openxmlformats.org/officeDocument/2006/relationships/tags" Target="../tags/tag810.xml"/><Relationship Id="rId12" Type="http://schemas.openxmlformats.org/officeDocument/2006/relationships/tags" Target="../tags/tag809.xml"/><Relationship Id="rId11" Type="http://schemas.openxmlformats.org/officeDocument/2006/relationships/tags" Target="../tags/tag808.xml"/><Relationship Id="rId10" Type="http://schemas.openxmlformats.org/officeDocument/2006/relationships/tags" Target="../tags/tag807.xml"/><Relationship Id="rId1" Type="http://schemas.openxmlformats.org/officeDocument/2006/relationships/tags" Target="../tags/tag80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image" Target="../media/image156.png"/></Relationships>
</file>

<file path=ppt/slides/_rels/slide58.xml.rels><?xml version="1.0" encoding="UTF-8" standalone="yes"?>
<Relationships xmlns="http://schemas.openxmlformats.org/package/2006/relationships"><Relationship Id="rId9" Type="http://schemas.openxmlformats.org/officeDocument/2006/relationships/tags" Target="../tags/tag821.xml"/><Relationship Id="rId8" Type="http://schemas.openxmlformats.org/officeDocument/2006/relationships/tags" Target="../tags/tag820.xml"/><Relationship Id="rId7" Type="http://schemas.openxmlformats.org/officeDocument/2006/relationships/tags" Target="../tags/tag819.xml"/><Relationship Id="rId6" Type="http://schemas.openxmlformats.org/officeDocument/2006/relationships/tags" Target="../tags/tag818.xml"/><Relationship Id="rId5" Type="http://schemas.openxmlformats.org/officeDocument/2006/relationships/tags" Target="../tags/tag817.xml"/><Relationship Id="rId4" Type="http://schemas.openxmlformats.org/officeDocument/2006/relationships/tags" Target="../tags/tag816.xml"/><Relationship Id="rId3" Type="http://schemas.openxmlformats.org/officeDocument/2006/relationships/tags" Target="../tags/tag815.xml"/><Relationship Id="rId2" Type="http://schemas.openxmlformats.org/officeDocument/2006/relationships/tags" Target="../tags/tag814.xml"/><Relationship Id="rId19" Type="http://schemas.openxmlformats.org/officeDocument/2006/relationships/notesSlide" Target="../notesSlides/notesSlide57.xml"/><Relationship Id="rId18" Type="http://schemas.openxmlformats.org/officeDocument/2006/relationships/slideLayout" Target="../slideLayouts/slideLayout4.xml"/><Relationship Id="rId17" Type="http://schemas.openxmlformats.org/officeDocument/2006/relationships/tags" Target="../tags/tag828.xml"/><Relationship Id="rId16" Type="http://schemas.openxmlformats.org/officeDocument/2006/relationships/image" Target="../media/image158.png"/><Relationship Id="rId15" Type="http://schemas.openxmlformats.org/officeDocument/2006/relationships/tags" Target="../tags/tag827.xml"/><Relationship Id="rId14" Type="http://schemas.openxmlformats.org/officeDocument/2006/relationships/tags" Target="../tags/tag826.xml"/><Relationship Id="rId13" Type="http://schemas.openxmlformats.org/officeDocument/2006/relationships/tags" Target="../tags/tag825.xml"/><Relationship Id="rId12" Type="http://schemas.openxmlformats.org/officeDocument/2006/relationships/tags" Target="../tags/tag824.xml"/><Relationship Id="rId11" Type="http://schemas.openxmlformats.org/officeDocument/2006/relationships/tags" Target="../tags/tag823.xml"/><Relationship Id="rId10" Type="http://schemas.openxmlformats.org/officeDocument/2006/relationships/tags" Target="../tags/tag822.xml"/><Relationship Id="rId1" Type="http://schemas.openxmlformats.org/officeDocument/2006/relationships/image" Target="../media/image1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9" Type="http://schemas.openxmlformats.org/officeDocument/2006/relationships/tags" Target="../tags/tag836.xml"/><Relationship Id="rId8" Type="http://schemas.openxmlformats.org/officeDocument/2006/relationships/tags" Target="../tags/tag835.xml"/><Relationship Id="rId7" Type="http://schemas.openxmlformats.org/officeDocument/2006/relationships/tags" Target="../tags/tag834.xml"/><Relationship Id="rId6" Type="http://schemas.openxmlformats.org/officeDocument/2006/relationships/image" Target="../media/image159.png"/><Relationship Id="rId5" Type="http://schemas.openxmlformats.org/officeDocument/2006/relationships/tags" Target="../tags/tag833.xml"/><Relationship Id="rId4" Type="http://schemas.openxmlformats.org/officeDocument/2006/relationships/tags" Target="../tags/tag832.xml"/><Relationship Id="rId3" Type="http://schemas.openxmlformats.org/officeDocument/2006/relationships/tags" Target="../tags/tag831.xml"/><Relationship Id="rId2" Type="http://schemas.openxmlformats.org/officeDocument/2006/relationships/tags" Target="../tags/tag830.xml"/><Relationship Id="rId11" Type="http://schemas.openxmlformats.org/officeDocument/2006/relationships/notesSlide" Target="../notesSlides/notesSlide59.xml"/><Relationship Id="rId10" Type="http://schemas.openxmlformats.org/officeDocument/2006/relationships/slideLayout" Target="../slideLayouts/slideLayout4.xml"/><Relationship Id="rId1" Type="http://schemas.openxmlformats.org/officeDocument/2006/relationships/tags" Target="../tags/tag82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837.xml"/></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slideLayout" Target="../slideLayouts/slideLayout4.xml"/><Relationship Id="rId7" Type="http://schemas.openxmlformats.org/officeDocument/2006/relationships/tags" Target="../tags/tag842.xml"/><Relationship Id="rId6" Type="http://schemas.openxmlformats.org/officeDocument/2006/relationships/tags" Target="../tags/tag841.xml"/><Relationship Id="rId5" Type="http://schemas.openxmlformats.org/officeDocument/2006/relationships/tags" Target="../tags/tag840.xml"/><Relationship Id="rId4" Type="http://schemas.openxmlformats.org/officeDocument/2006/relationships/tags" Target="../tags/tag839.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tags" Target="../tags/tag838.xml"/></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4.xml"/><Relationship Id="rId7" Type="http://schemas.openxmlformats.org/officeDocument/2006/relationships/tags" Target="../tags/tag846.x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image" Target="../media/image160.png"/><Relationship Id="rId3" Type="http://schemas.openxmlformats.org/officeDocument/2006/relationships/tags" Target="../tags/tag843.xml"/><Relationship Id="rId2" Type="http://schemas.openxmlformats.org/officeDocument/2006/relationships/image" Target="../media/image161.png"/><Relationship Id="rId1" Type="http://schemas.openxmlformats.org/officeDocument/2006/relationships/image" Target="../media/image162.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4.xml"/><Relationship Id="rId5" Type="http://schemas.openxmlformats.org/officeDocument/2006/relationships/tags" Target="../tags/tag849.xml"/><Relationship Id="rId4" Type="http://schemas.openxmlformats.org/officeDocument/2006/relationships/tags" Target="../tags/tag848.xml"/><Relationship Id="rId3" Type="http://schemas.openxmlformats.org/officeDocument/2006/relationships/image" Target="../media/image160.png"/><Relationship Id="rId2" Type="http://schemas.openxmlformats.org/officeDocument/2006/relationships/tags" Target="../tags/tag847.xml"/><Relationship Id="rId1" Type="http://schemas.openxmlformats.org/officeDocument/2006/relationships/image" Target="../media/image162.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4.xml"/><Relationship Id="rId6" Type="http://schemas.openxmlformats.org/officeDocument/2006/relationships/tags" Target="../tags/tag853.xml"/><Relationship Id="rId5" Type="http://schemas.openxmlformats.org/officeDocument/2006/relationships/tags" Target="../tags/tag852.xml"/><Relationship Id="rId4" Type="http://schemas.openxmlformats.org/officeDocument/2006/relationships/tags" Target="../tags/tag851.xml"/><Relationship Id="rId3" Type="http://schemas.openxmlformats.org/officeDocument/2006/relationships/tags" Target="../tags/tag850.xml"/><Relationship Id="rId2" Type="http://schemas.openxmlformats.org/officeDocument/2006/relationships/image" Target="../media/image164.png"/><Relationship Id="rId1" Type="http://schemas.openxmlformats.org/officeDocument/2006/relationships/image" Target="../media/image163.png"/></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4.xml"/><Relationship Id="rId7" Type="http://schemas.openxmlformats.org/officeDocument/2006/relationships/tags" Target="../tags/tag857.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5.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4.xml"/><Relationship Id="rId5" Type="http://schemas.openxmlformats.org/officeDocument/2006/relationships/tags" Target="../tags/tag860.xml"/><Relationship Id="rId4" Type="http://schemas.openxmlformats.org/officeDocument/2006/relationships/tags" Target="../tags/tag859.xml"/><Relationship Id="rId3" Type="http://schemas.openxmlformats.org/officeDocument/2006/relationships/tags" Target="../tags/tag858.xml"/><Relationship Id="rId2" Type="http://schemas.openxmlformats.org/officeDocument/2006/relationships/image" Target="../media/image164.png"/><Relationship Id="rId1" Type="http://schemas.openxmlformats.org/officeDocument/2006/relationships/image" Target="../media/image166.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4.xml"/><Relationship Id="rId4" Type="http://schemas.openxmlformats.org/officeDocument/2006/relationships/tags" Target="../tags/tag863.xml"/><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image" Target="../media/image164.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4.xml"/><Relationship Id="rId6" Type="http://schemas.openxmlformats.org/officeDocument/2006/relationships/tags" Target="../tags/tag867.xml"/><Relationship Id="rId5" Type="http://schemas.openxmlformats.org/officeDocument/2006/relationships/tags" Target="../tags/tag866.xml"/><Relationship Id="rId4" Type="http://schemas.openxmlformats.org/officeDocument/2006/relationships/tags" Target="../tags/tag865.xml"/><Relationship Id="rId3" Type="http://schemas.openxmlformats.org/officeDocument/2006/relationships/tags" Target="../tags/tag864.xml"/><Relationship Id="rId2" Type="http://schemas.openxmlformats.org/officeDocument/2006/relationships/image" Target="../media/image168.png"/><Relationship Id="rId1" Type="http://schemas.openxmlformats.org/officeDocument/2006/relationships/image" Target="../media/image167.pn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4.xml"/><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image" Target="../media/image169.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870.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已完成</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，改进方法没有加</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已完成</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，计算公式没有加</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初步完成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主要参考</a:t>
                      </a:r>
                      <a:r>
                        <a:rPr lang="en-US" altLang="zh-CN" sz="1400">
                          <a:solidFill>
                            <a:schemeClr val="tx1"/>
                          </a:solidFill>
                          <a:latin typeface="微软雅黑 Light" panose="020B0502040204020203" pitchFamily="34" charset="-122"/>
                          <a:ea typeface="微软雅黑 Light" panose="020B0502040204020203" pitchFamily="34" charset="-122"/>
                        </a:rPr>
                        <a:t>25-50k Hybrid</a:t>
                      </a:r>
                      <a:r>
                        <a:rPr lang="zh-CN" altLang="en-US" sz="1400">
                          <a:solidFill>
                            <a:schemeClr val="tx1"/>
                          </a:solidFill>
                          <a:latin typeface="微软雅黑 Light" panose="020B0502040204020203" pitchFamily="34" charset="-122"/>
                          <a:ea typeface="微软雅黑 Light" panose="020B0502040204020203" pitchFamily="34" charset="-122"/>
                        </a:rPr>
                        <a:t>代码</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柴发</a:t>
                      </a:r>
                      <a:r>
                        <a:rPr lang="zh-CN" altLang="en-US" sz="1400" b="1">
                          <a:solidFill>
                            <a:schemeClr val="tx1"/>
                          </a:solidFill>
                          <a:latin typeface="微软雅黑 Light" panose="020B0502040204020203" pitchFamily="34" charset="-122"/>
                          <a:ea typeface="微软雅黑 Light" panose="020B0502040204020203" pitchFamily="34" charset="-122"/>
                        </a:rPr>
                        <a:t>控制</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多源耦合调度</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575300" cy="316865"/>
          </a:xfrm>
        </p:spPr>
        <p:txBody>
          <a:bodyPr/>
          <a:lstStyle/>
          <a:p>
            <a:pPr>
              <a:lnSpc>
                <a:spcPct val="100000"/>
              </a:lnSpc>
            </a:pPr>
            <a:r>
              <a:rPr lang="en-US" altLang="zh-CN" dirty="0" smtClean="0">
                <a:sym typeface="+mn-ea"/>
              </a:rPr>
              <a:t>Step1~3</a:t>
            </a:r>
            <a:r>
              <a:rPr dirty="0" smtClean="0">
                <a:sym typeface="+mn-ea"/>
              </a:rPr>
              <a:t>：并网切离网</a:t>
            </a:r>
            <a:r>
              <a:rPr dirty="0" smtClean="0">
                <a:sym typeface="+mn-ea"/>
              </a:rPr>
              <a:t>故障检测与继电器</a:t>
            </a:r>
            <a:r>
              <a:rPr dirty="0" smtClean="0">
                <a:sym typeface="+mn-ea"/>
              </a:rPr>
              <a:t>动作</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：发生电压、频率、孤岛相关的故障时，进行检测使能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：电网故障判断</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：继电器动作，封锁驱动，置位离网切换标志，放开驱动</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5"/>
            </p:custDataLst>
          </p:nvPr>
        </p:nvSpPr>
        <p:spPr>
          <a:xfrm>
            <a:off x="3934460" y="836930"/>
            <a:ext cx="2095500" cy="87947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app_check_grid_ofp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app_check_grid_phase_rms_ovp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app_check_grid_phase_uvp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app_check_grid_ufp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app_check_island</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app_genset_dct_ctrl</a:t>
            </a:r>
            <a:endParaRPr lang="en-US" altLang="zh-CN" sz="1000" dirty="0" smtClean="0">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38875" y="955675"/>
            <a:ext cx="4160520" cy="874395"/>
          </a:xfrm>
          <a:prstGeom prst="rect">
            <a:avLst/>
          </a:prstGeom>
        </p:spPr>
      </p:pic>
      <p:sp>
        <p:nvSpPr>
          <p:cNvPr id="38" name="矩形 37"/>
          <p:cNvSpPr/>
          <p:nvPr/>
        </p:nvSpPr>
        <p:spPr>
          <a:xfrm>
            <a:off x="3934460" y="839470"/>
            <a:ext cx="6578600" cy="996950"/>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连接符 1"/>
          <p:cNvCxnSpPr>
            <a:endCxn id="38" idx="1"/>
          </p:cNvCxnSpPr>
          <p:nvPr/>
        </p:nvCxnSpPr>
        <p:spPr>
          <a:xfrm flipV="1">
            <a:off x="3358515" y="1337945"/>
            <a:ext cx="575945" cy="1492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aphicFrame>
        <p:nvGraphicFramePr>
          <p:cNvPr id="3" name="对象 -2147482621"/>
          <p:cNvGraphicFramePr/>
          <p:nvPr/>
        </p:nvGraphicFramePr>
        <p:xfrm>
          <a:off x="4295140" y="2023428"/>
          <a:ext cx="6105525" cy="2505075"/>
        </p:xfrm>
        <a:graphic>
          <a:graphicData uri="http://schemas.openxmlformats.org/presentationml/2006/ole">
            <mc:AlternateContent xmlns:mc="http://schemas.openxmlformats.org/markup-compatibility/2006">
              <mc:Choice xmlns:v="urn:schemas-microsoft-com:vml" Requires="v">
                <p:oleObj spid="_x0000_s3076" name="" r:id="rId17" imgW="5684520" imgH="2329815" progId="Visio.Drawing.15">
                  <p:embed/>
                </p:oleObj>
              </mc:Choice>
              <mc:Fallback>
                <p:oleObj name="" r:id="rId17" imgW="5684520" imgH="2329815" progId="Visio.Drawing.15">
                  <p:embed/>
                  <p:pic>
                    <p:nvPicPr>
                      <p:cNvPr id="0" name="图片 3075"/>
                      <p:cNvPicPr/>
                      <p:nvPr/>
                    </p:nvPicPr>
                    <p:blipFill>
                      <a:blip r:embed="rId18"/>
                      <a:stretch>
                        <a:fillRect/>
                      </a:stretch>
                    </p:blipFill>
                    <p:spPr>
                      <a:xfrm>
                        <a:off x="4295140" y="2023428"/>
                        <a:ext cx="6105525" cy="2505075"/>
                      </a:xfrm>
                      <a:prstGeom prst="rect">
                        <a:avLst/>
                      </a:prstGeom>
                      <a:noFill/>
                      <a:ln w="38100">
                        <a:noFill/>
                        <a:miter/>
                      </a:ln>
                    </p:spPr>
                  </p:pic>
                </p:oleObj>
              </mc:Fallback>
            </mc:AlternateContent>
          </a:graphicData>
        </a:graphic>
      </p:graphicFrame>
      <p:sp>
        <p:nvSpPr>
          <p:cNvPr id="4" name="文本框 3"/>
          <p:cNvSpPr txBox="1"/>
          <p:nvPr>
            <p:custDataLst>
              <p:tags r:id="rId19"/>
            </p:custDataLst>
          </p:nvPr>
        </p:nvSpPr>
        <p:spPr>
          <a:xfrm>
            <a:off x="6598920" y="398653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HYD30-50K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9911715" y="1988820"/>
            <a:ext cx="6477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10487660" y="1917065"/>
            <a:ext cx="1298575" cy="377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这里是双继电器，其他地方都是单</a:t>
            </a:r>
            <a:r>
              <a:rPr lang="zh-CN" altLang="en-US" sz="900" dirty="0" smtClean="0">
                <a:solidFill>
                  <a:schemeClr val="tx1"/>
                </a:solidFill>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21"/>
            </p:custDataLst>
          </p:nvPr>
        </p:nvSpPr>
        <p:spPr>
          <a:xfrm>
            <a:off x="6595745" y="652526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HYD5-12K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graphicFrame>
        <p:nvGraphicFramePr>
          <p:cNvPr id="24" name="对象 23"/>
          <p:cNvGraphicFramePr>
            <a:graphicFrameLocks noChangeAspect="1"/>
          </p:cNvGraphicFramePr>
          <p:nvPr/>
        </p:nvGraphicFramePr>
        <p:xfrm>
          <a:off x="4295140" y="4544060"/>
          <a:ext cx="6335981" cy="2373967"/>
        </p:xfrm>
        <a:graphic>
          <a:graphicData uri="http://schemas.openxmlformats.org/presentationml/2006/ole">
            <mc:AlternateContent xmlns:mc="http://schemas.openxmlformats.org/markup-compatibility/2006">
              <mc:Choice xmlns:v="urn:schemas-microsoft-com:vml" Requires="v">
                <p:oleObj spid="_x0000_s25" name="" r:id="rId22" imgW="4525645" imgH="1695450" progId="">
                  <p:embed/>
                </p:oleObj>
              </mc:Choice>
              <mc:Fallback>
                <p:oleObj name="" r:id="rId22" imgW="4525645" imgH="1695450" progId="">
                  <p:embed/>
                  <p:pic>
                    <p:nvPicPr>
                      <p:cNvPr id="0" name="图片 23"/>
                      <p:cNvPicPr/>
                      <p:nvPr/>
                    </p:nvPicPr>
                    <p:blipFill>
                      <a:blip r:embed="rId23"/>
                      <a:stretch>
                        <a:fillRect/>
                      </a:stretch>
                    </p:blipFill>
                    <p:spPr>
                      <a:xfrm>
                        <a:off x="4295140" y="4544060"/>
                        <a:ext cx="6335981" cy="2373967"/>
                      </a:xfrm>
                      <a:prstGeom prst="rect">
                        <a:avLst/>
                      </a:prstGeom>
                    </p:spPr>
                  </p:pic>
                </p:oleObj>
              </mc:Fallback>
            </mc:AlternateContent>
          </a:graphicData>
        </a:graphic>
      </p:graphicFrame>
      <p:sp>
        <p:nvSpPr>
          <p:cNvPr id="27" name="文本框 26"/>
          <p:cNvSpPr txBox="1"/>
          <p:nvPr>
            <p:custDataLst>
              <p:tags r:id="rId24"/>
            </p:custDataLst>
          </p:nvPr>
        </p:nvSpPr>
        <p:spPr>
          <a:xfrm>
            <a:off x="10559415" y="5301615"/>
            <a:ext cx="1494790" cy="10604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这里全部都是双继电器，而且都由</a:t>
            </a:r>
            <a:r>
              <a:rPr lang="en-US" altLang="zh-CN" sz="900" dirty="0" smtClean="0">
                <a:solidFill>
                  <a:schemeClr val="tx1"/>
                </a:solidFill>
                <a:latin typeface="微软雅黑 Light" panose="020B0502040204020203" pitchFamily="34" charset="-122"/>
                <a:ea typeface="微软雅黑 Light" panose="020B0502040204020203" pitchFamily="34" charset="-122"/>
              </a:rPr>
              <a:t>M/S-DSP</a:t>
            </a:r>
            <a:r>
              <a:rPr lang="zh-CN" altLang="en-US" sz="900" dirty="0" smtClean="0">
                <a:solidFill>
                  <a:schemeClr val="tx1"/>
                </a:solidFill>
                <a:latin typeface="微软雅黑 Light" panose="020B0502040204020203" pitchFamily="34" charset="-122"/>
                <a:ea typeface="微软雅黑 Light" panose="020B0502040204020203" pitchFamily="34" charset="-122"/>
              </a:rPr>
              <a:t>进行控制，</a:t>
            </a:r>
            <a:r>
              <a:rPr lang="en-US" altLang="zh-CN" sz="900" dirty="0" smtClean="0">
                <a:solidFill>
                  <a:schemeClr val="tx1"/>
                </a:solidFill>
                <a:latin typeface="微软雅黑 Light" panose="020B0502040204020203" pitchFamily="34" charset="-122"/>
                <a:ea typeface="微软雅黑 Light" panose="020B0502040204020203" pitchFamily="34" charset="-122"/>
              </a:rPr>
              <a:t>N</a:t>
            </a:r>
            <a:r>
              <a:rPr lang="zh-CN" altLang="en-US" sz="900" dirty="0" smtClean="0">
                <a:solidFill>
                  <a:schemeClr val="tx1"/>
                </a:solidFill>
                <a:latin typeface="微软雅黑 Light" panose="020B0502040204020203" pitchFamily="34" charset="-122"/>
                <a:ea typeface="微软雅黑 Light" panose="020B0502040204020203" pitchFamily="34" charset="-122"/>
              </a:rPr>
              <a:t>线继电器同</a:t>
            </a:r>
            <a:r>
              <a:rPr lang="zh-CN" altLang="en-US" sz="900" dirty="0" smtClean="0">
                <a:solidFill>
                  <a:schemeClr val="tx1"/>
                </a:solidFill>
                <a:latin typeface="微软雅黑 Light" panose="020B0502040204020203" pitchFamily="34" charset="-122"/>
                <a:ea typeface="微软雅黑 Light" panose="020B0502040204020203" pitchFamily="34" charset="-122"/>
              </a:rPr>
              <a:t>理；</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并离网切换过程中网侧、旁路和负载侧继电器都需要动作；</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5"/>
            </p:custDataLst>
          </p:nvPr>
        </p:nvSpPr>
        <p:spPr>
          <a:xfrm>
            <a:off x="10507345" y="2562225"/>
            <a:ext cx="1494790" cy="3898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离网切换过程中只需要断开和闭合这个继电器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a:endCxn id="28" idx="1"/>
          </p:cNvCxnSpPr>
          <p:nvPr/>
        </p:nvCxnSpPr>
        <p:spPr>
          <a:xfrm>
            <a:off x="9752965" y="2600960"/>
            <a:ext cx="754380" cy="156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b="45399"/>
          <a:stretch>
            <a:fillRect/>
          </a:stretch>
        </p:blipFill>
        <p:spPr>
          <a:xfrm>
            <a:off x="262890" y="5064125"/>
            <a:ext cx="6075045" cy="1997075"/>
          </a:xfrm>
          <a:prstGeom prst="rect">
            <a:avLst/>
          </a:prstGeom>
        </p:spPr>
      </p:pic>
      <p:sp>
        <p:nvSpPr>
          <p:cNvPr id="5" name="文本占位符 4"/>
          <p:cNvSpPr>
            <a:spLocks noGrp="1"/>
          </p:cNvSpPr>
          <p:nvPr>
            <p:ph type="body" sz="quarter" idx="15"/>
          </p:nvPr>
        </p:nvSpPr>
        <p:spPr>
          <a:xfrm>
            <a:off x="1031875" y="366395"/>
            <a:ext cx="6298565" cy="316865"/>
          </a:xfrm>
        </p:spPr>
        <p:txBody>
          <a:bodyPr/>
          <a:lstStyle/>
          <a:p>
            <a:pPr>
              <a:lnSpc>
                <a:spcPct val="100000"/>
              </a:lnSpc>
            </a:pPr>
            <a:r>
              <a:rPr lang="en-US" altLang="zh-CN" dirty="0" smtClean="0">
                <a:sym typeface="+mn-ea"/>
              </a:rPr>
              <a:t>Step3</a:t>
            </a:r>
            <a:r>
              <a:rPr dirty="0" smtClean="0">
                <a:sym typeface="+mn-ea"/>
              </a:rPr>
              <a:t>：断开</a:t>
            </a:r>
            <a:r>
              <a:rPr lang="en-US" altLang="zh-CN" dirty="0" smtClean="0">
                <a:sym typeface="+mn-ea"/>
              </a:rPr>
              <a:t>Grid</a:t>
            </a:r>
            <a:r>
              <a:rPr dirty="0" smtClean="0">
                <a:sym typeface="+mn-ea"/>
              </a:rPr>
              <a:t>侧继电器</a:t>
            </a:r>
            <a:r>
              <a:rPr lang="en-US" altLang="zh-CN" dirty="0" smtClean="0">
                <a:sym typeface="+mn-ea"/>
              </a:rPr>
              <a:t>/</a:t>
            </a:r>
            <a:r>
              <a:rPr dirty="0" smtClean="0">
                <a:sym typeface="+mn-ea"/>
              </a:rPr>
              <a:t>封驱动</a:t>
            </a:r>
            <a:r>
              <a:rPr lang="en-US" altLang="zh-CN" dirty="0" smtClean="0">
                <a:sym typeface="+mn-ea"/>
              </a:rPr>
              <a:t>/</a:t>
            </a:r>
            <a:r>
              <a:rPr dirty="0" smtClean="0">
                <a:sym typeface="+mn-ea"/>
              </a:rPr>
              <a:t>放开</a:t>
            </a:r>
            <a:r>
              <a:rPr dirty="0" smtClean="0">
                <a:sym typeface="+mn-ea"/>
              </a:rPr>
              <a:t>驱动</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263525" y="981075"/>
            <a:ext cx="6057900" cy="748665"/>
          </a:xfrm>
          <a:prstGeom prst="rect">
            <a:avLst/>
          </a:prstGeom>
        </p:spPr>
      </p:pic>
      <p:pic>
        <p:nvPicPr>
          <p:cNvPr id="3" name="图片 2"/>
          <p:cNvPicPr>
            <a:picLocks noChangeAspect="1"/>
          </p:cNvPicPr>
          <p:nvPr/>
        </p:nvPicPr>
        <p:blipFill>
          <a:blip r:embed="rId4"/>
          <a:stretch>
            <a:fillRect/>
          </a:stretch>
        </p:blipFill>
        <p:spPr>
          <a:xfrm>
            <a:off x="263525" y="1772920"/>
            <a:ext cx="6275070" cy="3268980"/>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4004945"/>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43674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436745"/>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861310"/>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828540"/>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15683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4679315" y="5229225"/>
            <a:ext cx="23768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在各种故障检测总、另一个模式检测函数中使能，使能了这个位，就一定会开始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切换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733415"/>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17602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先驱动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222750" y="6237605"/>
            <a:ext cx="324040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7280" y="4653280"/>
            <a:ext cx="2162810" cy="291465"/>
          </a:xfrm>
          <a:prstGeom prst="rect">
            <a:avLst/>
          </a:prstGeom>
          <a:noFill/>
        </p:spPr>
        <p:txBody>
          <a:bodyPr wrap="square" rtlCol="0">
            <a:noAutofit/>
          </a:bodyPr>
          <a:p>
            <a:pPr indent="0">
              <a:lnSpc>
                <a:spcPct val="100000"/>
              </a:lnSpc>
              <a:buFont typeface="Wingdings" panose="05000000000000000000" charset="0"/>
              <a:buNone/>
            </a:pPr>
            <a:r>
              <a:rPr 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后面的分析可以看到，电压环开始起作用了</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845800" y="4220845"/>
            <a:ext cx="104838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8ms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848340" y="5730875"/>
            <a:ext cx="97282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247650" y="774065"/>
            <a:ext cx="476885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app_offgrid_mode_quick_check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512060"/>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76475"/>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348865"/>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132330"/>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
          <a:srcRect t="51181" r="32455"/>
          <a:stretch>
            <a:fillRect/>
          </a:stretch>
        </p:blipFill>
        <p:spPr>
          <a:xfrm>
            <a:off x="7104380" y="643890"/>
            <a:ext cx="4103370" cy="1785620"/>
          </a:xfrm>
          <a:prstGeom prst="rect">
            <a:avLst/>
          </a:prstGeom>
        </p:spPr>
      </p:pic>
      <p:sp>
        <p:nvSpPr>
          <p:cNvPr id="29" name="文本框 28"/>
          <p:cNvSpPr txBox="1"/>
          <p:nvPr>
            <p:custDataLst>
              <p:tags r:id="rId21"/>
            </p:custDataLst>
          </p:nvPr>
        </p:nvSpPr>
        <p:spPr>
          <a:xfrm>
            <a:off x="2710815" y="6309360"/>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通知</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DSP</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22"/>
            </p:custDataLst>
          </p:nvPr>
        </p:nvSpPr>
        <p:spPr>
          <a:xfrm>
            <a:off x="2710815" y="6638290"/>
            <a:ext cx="1861820" cy="3416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GIRD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侧继电器和旁路继电器，闭合负载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23"/>
            </p:custDataLst>
          </p:nvPr>
        </p:nvSpPr>
        <p:spPr>
          <a:xfrm>
            <a:off x="9913620" y="980440"/>
            <a:ext cx="1294130" cy="2457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GRID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4"/>
            </p:custDataLst>
          </p:nvPr>
        </p:nvSpPr>
        <p:spPr>
          <a:xfrm>
            <a:off x="10919460" y="2781300"/>
            <a:ext cx="67056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单相</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8" name="矩形 37"/>
          <p:cNvSpPr/>
          <p:nvPr/>
        </p:nvSpPr>
        <p:spPr>
          <a:xfrm>
            <a:off x="138430" y="4006215"/>
            <a:ext cx="6538595" cy="1040765"/>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5"/>
            </p:custDataLst>
          </p:nvPr>
        </p:nvSpPr>
        <p:spPr>
          <a:xfrm>
            <a:off x="-214630" y="641794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主从机并网继电器同步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线</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097655" y="6525895"/>
            <a:ext cx="4086225" cy="2531745"/>
          </a:xfrm>
          <a:prstGeom prst="rect">
            <a:avLst/>
          </a:prstGeom>
        </p:spPr>
      </p:pic>
      <p:pic>
        <p:nvPicPr>
          <p:cNvPr id="3" name="图片 2"/>
          <p:cNvPicPr>
            <a:picLocks noChangeAspect="1"/>
          </p:cNvPicPr>
          <p:nvPr/>
        </p:nvPicPr>
        <p:blipFill>
          <a:blip r:embed="rId2"/>
          <a:stretch>
            <a:fillRect/>
          </a:stretch>
        </p:blipFill>
        <p:spPr>
          <a:xfrm>
            <a:off x="4085590" y="3645535"/>
            <a:ext cx="3303270" cy="2880360"/>
          </a:xfrm>
          <a:prstGeom prst="rect">
            <a:avLst/>
          </a:prstGeom>
        </p:spPr>
      </p:pic>
      <p:sp>
        <p:nvSpPr>
          <p:cNvPr id="5" name="文本占位符 4"/>
          <p:cNvSpPr>
            <a:spLocks noGrp="1"/>
          </p:cNvSpPr>
          <p:nvPr>
            <p:ph type="body" sz="quarter" idx="15"/>
          </p:nvPr>
        </p:nvSpPr>
        <p:spPr>
          <a:xfrm>
            <a:off x="1031875" y="366395"/>
            <a:ext cx="4937760" cy="316865"/>
          </a:xfrm>
        </p:spPr>
        <p:txBody>
          <a:bodyPr/>
          <a:lstStyle/>
          <a:p>
            <a:pPr>
              <a:lnSpc>
                <a:spcPct val="100000"/>
              </a:lnSpc>
            </a:pPr>
            <a:r>
              <a:rPr lang="en-US" altLang="zh-CN" dirty="0" smtClean="0">
                <a:sym typeface="+mn-ea"/>
              </a:rPr>
              <a:t>Step 4</a:t>
            </a:r>
            <a:r>
              <a:rPr dirty="0" smtClean="0">
                <a:sym typeface="+mn-ea"/>
              </a:rPr>
              <a:t>：状态跳转，还在确认各类</a:t>
            </a:r>
            <a:r>
              <a:rPr dirty="0" smtClean="0">
                <a:sym typeface="+mn-ea"/>
              </a:rPr>
              <a:t>继电器</a:t>
            </a:r>
            <a:endParaRPr dirty="0" smtClean="0">
              <a:sym typeface="+mn-ea"/>
            </a:endParaRPr>
          </a:p>
        </p:txBody>
      </p:sp>
      <p:sp>
        <p:nvSpPr>
          <p:cNvPr id="20" name="文本框 19"/>
          <p:cNvSpPr txBox="1"/>
          <p:nvPr>
            <p:custDataLst>
              <p:tags r:id="rId3"/>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6"/>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8"/>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0"/>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1"/>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2"/>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3"/>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4"/>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5"/>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6"/>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7"/>
          <a:stretch>
            <a:fillRect/>
          </a:stretch>
        </p:blipFill>
        <p:spPr>
          <a:xfrm>
            <a:off x="4079240" y="1073150"/>
            <a:ext cx="3509010" cy="1640205"/>
          </a:xfrm>
          <a:prstGeom prst="rect">
            <a:avLst/>
          </a:prstGeom>
        </p:spPr>
      </p:pic>
      <p:sp>
        <p:nvSpPr>
          <p:cNvPr id="27" name="文本框 26"/>
          <p:cNvSpPr txBox="1"/>
          <p:nvPr>
            <p:custDataLst>
              <p:tags r:id="rId18"/>
            </p:custDataLst>
          </p:nvPr>
        </p:nvSpPr>
        <p:spPr>
          <a:xfrm>
            <a:off x="4079875" y="85725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切换条件，只要满足</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g_state_check.bit.offgrid_mode</a:t>
            </a:r>
            <a:endPar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19"/>
          <a:stretch>
            <a:fillRect/>
          </a:stretch>
        </p:blipFill>
        <p:spPr>
          <a:xfrm>
            <a:off x="4079875" y="2908300"/>
            <a:ext cx="2051685" cy="508635"/>
          </a:xfrm>
          <a:prstGeom prst="rect">
            <a:avLst/>
          </a:prstGeom>
        </p:spPr>
      </p:pic>
      <p:sp>
        <p:nvSpPr>
          <p:cNvPr id="30" name="文本框 29"/>
          <p:cNvSpPr txBox="1"/>
          <p:nvPr>
            <p:custDataLst>
              <p:tags r:id="rId20"/>
            </p:custDataLst>
          </p:nvPr>
        </p:nvSpPr>
        <p:spPr>
          <a:xfrm>
            <a:off x="4079875" y="2731135"/>
            <a:ext cx="157988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离开并网状态时啥都不用</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做</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1"/>
            </p:custDataLst>
          </p:nvPr>
        </p:nvSpPr>
        <p:spPr>
          <a:xfrm>
            <a:off x="4079875" y="3387725"/>
            <a:ext cx="296608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进入离网状态时，对开关和标志的状态进行了再次</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确认</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4313555" y="4509135"/>
            <a:ext cx="3077210" cy="11303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4311650" y="5761355"/>
            <a:ext cx="3077210" cy="642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311650" y="6669405"/>
            <a:ext cx="3027045" cy="158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22"/>
            </p:custDataLst>
          </p:nvPr>
        </p:nvSpPr>
        <p:spPr>
          <a:xfrm>
            <a:off x="5828665" y="4239895"/>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在前面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函数中其实已经做过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SET_GRID_RELAY_CLOSE()</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4311650" y="7029450"/>
            <a:ext cx="3077845" cy="2921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978015" y="7056120"/>
            <a:ext cx="1048385" cy="2336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4"/>
            </p:custDataLst>
          </p:nvPr>
        </p:nvSpPr>
        <p:spPr>
          <a:xfrm>
            <a:off x="6690360" y="6835775"/>
            <a:ext cx="1563370"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这里主状态进入了</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25"/>
            </p:custDataLst>
          </p:nvPr>
        </p:nvSpPr>
        <p:spPr>
          <a:xfrm>
            <a:off x="6402070" y="8037830"/>
            <a:ext cx="1444625" cy="3632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这里是要干嘛？看起来是和安规参数</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相关</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26"/>
          <a:stretch>
            <a:fillRect/>
          </a:stretch>
        </p:blipFill>
        <p:spPr>
          <a:xfrm>
            <a:off x="8330565" y="1054735"/>
            <a:ext cx="4223385" cy="2766060"/>
          </a:xfrm>
          <a:prstGeom prst="rect">
            <a:avLst/>
          </a:prstGeom>
        </p:spPr>
      </p:pic>
      <p:sp>
        <p:nvSpPr>
          <p:cNvPr id="31" name="文本框 30"/>
          <p:cNvSpPr txBox="1"/>
          <p:nvPr>
            <p:custDataLst>
              <p:tags r:id="rId27"/>
            </p:custDataLst>
          </p:nvPr>
        </p:nvSpPr>
        <p:spPr>
          <a:xfrm>
            <a:off x="8258810" y="829310"/>
            <a:ext cx="1649095"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后的相关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28"/>
          <a:stretch>
            <a:fillRect/>
          </a:stretch>
        </p:blipFill>
        <p:spPr>
          <a:xfrm>
            <a:off x="8329295" y="3829685"/>
            <a:ext cx="4463415" cy="3028950"/>
          </a:xfrm>
          <a:prstGeom prst="rect">
            <a:avLst/>
          </a:prstGeom>
        </p:spPr>
      </p:pic>
      <p:sp>
        <p:nvSpPr>
          <p:cNvPr id="21" name="文本框 20"/>
          <p:cNvSpPr txBox="1"/>
          <p:nvPr>
            <p:custDataLst>
              <p:tags r:id="rId29"/>
            </p:custDataLst>
          </p:nvPr>
        </p:nvSpPr>
        <p:spPr>
          <a:xfrm>
            <a:off x="10538460" y="1412875"/>
            <a:ext cx="1579880"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这里应该是离网切并网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30"/>
            </p:custDataLst>
          </p:nvPr>
        </p:nvSpPr>
        <p:spPr>
          <a:xfrm>
            <a:off x="10538460" y="1988820"/>
            <a:ext cx="1483995"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这里一直在离网状态</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里面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31"/>
            </p:custDataLst>
          </p:nvPr>
        </p:nvSpPr>
        <p:spPr>
          <a:xfrm>
            <a:off x="11351895" y="6172835"/>
            <a:ext cx="1376045" cy="618490"/>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闭合逆变到电网和负载继电器，这里本来应该就没有断开过</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但是如果</a:t>
            </a:r>
            <a:r>
              <a:rPr lang="en-US" altLang="zh-CN"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进离网，就需要闭合这两个继电器</a:t>
            </a:r>
            <a:endPar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32"/>
            </p:custDataLst>
          </p:nvPr>
        </p:nvSpPr>
        <p:spPr>
          <a:xfrm>
            <a:off x="11351895" y="5589270"/>
            <a:ext cx="1297940" cy="281305"/>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读取是否断开了并网继电器，对供电电源进行操作</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9" name="矩形 38"/>
          <p:cNvSpPr/>
          <p:nvPr/>
        </p:nvSpPr>
        <p:spPr>
          <a:xfrm>
            <a:off x="8952230" y="2708910"/>
            <a:ext cx="3166110" cy="1447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33"/>
            </p:custDataLst>
          </p:nvPr>
        </p:nvSpPr>
        <p:spPr>
          <a:xfrm>
            <a:off x="10518775" y="2853690"/>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这里咋回事？为啥能直接确认</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4"/>
            </p:custDataLst>
          </p:nvPr>
        </p:nvSpPr>
        <p:spPr>
          <a:xfrm>
            <a:off x="6743065" y="106426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这时离网电压环已经起作用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6383020" y="1174750"/>
            <a:ext cx="360045" cy="1657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35"/>
            </p:custDataLst>
          </p:nvPr>
        </p:nvSpPr>
        <p:spPr>
          <a:xfrm>
            <a:off x="1806575" y="702945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离网电流环这个时候开始起</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作用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a:endCxn id="44" idx="3"/>
          </p:cNvCxnSpPr>
          <p:nvPr/>
        </p:nvCxnSpPr>
        <p:spPr>
          <a:xfrm flipH="1">
            <a:off x="3636010" y="6979285"/>
            <a:ext cx="803275" cy="160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36"/>
            </p:custDataLst>
          </p:nvPr>
        </p:nvSpPr>
        <p:spPr>
          <a:xfrm>
            <a:off x="7562215" y="213296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也是并网继电器同步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37"/>
            </p:custDataLst>
          </p:nvPr>
        </p:nvSpPr>
        <p:spPr>
          <a:xfrm>
            <a:off x="7507605" y="1484630"/>
            <a:ext cx="156083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要切并网时把同步信号</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放开</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38"/>
            </p:custDataLst>
          </p:nvPr>
        </p:nvSpPr>
        <p:spPr>
          <a:xfrm>
            <a:off x="7189470" y="3500755"/>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这里还真没明白这个同步信号的</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意义</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lang="en-US" altLang="zh-CN" dirty="0" smtClean="0">
                <a:sym typeface="+mn-ea"/>
              </a:rPr>
              <a:t>Step 4</a:t>
            </a:r>
            <a:r>
              <a:rPr dirty="0" smtClean="0">
                <a:sym typeface="+mn-ea"/>
              </a:rPr>
              <a:t>：环路切换，电压环开始起</a:t>
            </a:r>
            <a:r>
              <a:rPr dirty="0" smtClean="0">
                <a:sym typeface="+mn-ea"/>
              </a:rPr>
              <a:t>作用</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2" name="图片 41"/>
          <p:cNvPicPr>
            <a:picLocks noChangeAspect="1"/>
          </p:cNvPicPr>
          <p:nvPr/>
        </p:nvPicPr>
        <p:blipFill>
          <a:blip r:embed="rId15"/>
          <a:stretch>
            <a:fillRect/>
          </a:stretch>
        </p:blipFill>
        <p:spPr>
          <a:xfrm>
            <a:off x="3863340" y="1053465"/>
            <a:ext cx="4463415" cy="2148840"/>
          </a:xfrm>
          <a:prstGeom prst="rect">
            <a:avLst/>
          </a:prstGeom>
        </p:spPr>
      </p:pic>
      <p:sp>
        <p:nvSpPr>
          <p:cNvPr id="43" name="文本框 42"/>
          <p:cNvSpPr txBox="1"/>
          <p:nvPr>
            <p:custDataLst>
              <p:tags r:id="rId16"/>
            </p:custDataLst>
          </p:nvPr>
        </p:nvSpPr>
        <p:spPr>
          <a:xfrm>
            <a:off x="3863340" y="846455"/>
            <a:ext cx="156972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离网下的电压</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4" name="文本框 43"/>
          <p:cNvSpPr txBox="1"/>
          <p:nvPr>
            <p:custDataLst>
              <p:tags r:id="rId17"/>
            </p:custDataLst>
          </p:nvPr>
        </p:nvSpPr>
        <p:spPr>
          <a:xfrm>
            <a:off x="7391400" y="1845310"/>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判断</a:t>
            </a:r>
            <a:r>
              <a:rPr lang="en-US" sz="900" dirty="0" smtClean="0">
                <a:highlight>
                  <a:srgbClr val="FFFF00"/>
                </a:highlight>
                <a:latin typeface="微软雅黑 Light" panose="020B0502040204020203" pitchFamily="34" charset="-122"/>
                <a:ea typeface="微软雅黑 Light" panose="020B0502040204020203" pitchFamily="34" charset="-122"/>
                <a:sym typeface="+mn-ea"/>
              </a:rPr>
              <a:t>offgrid_mode</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标志，只要不故障，电压环就开始起作用，即使主状态没</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45" name="图片 44"/>
          <p:cNvPicPr>
            <a:picLocks noChangeAspect="1"/>
          </p:cNvPicPr>
          <p:nvPr/>
        </p:nvPicPr>
        <p:blipFill>
          <a:blip r:embed="rId18"/>
          <a:stretch>
            <a:fillRect/>
          </a:stretch>
        </p:blipFill>
        <p:spPr>
          <a:xfrm>
            <a:off x="3863340" y="3382010"/>
            <a:ext cx="7703820" cy="754380"/>
          </a:xfrm>
          <a:prstGeom prst="rect">
            <a:avLst/>
          </a:prstGeom>
        </p:spPr>
      </p:pic>
      <p:sp>
        <p:nvSpPr>
          <p:cNvPr id="46" name="文本框 45"/>
          <p:cNvSpPr txBox="1"/>
          <p:nvPr>
            <p:custDataLst>
              <p:tags r:id="rId19"/>
            </p:custDataLst>
          </p:nvPr>
        </p:nvSpPr>
        <p:spPr>
          <a:xfrm>
            <a:off x="3862705" y="3211830"/>
            <a:ext cx="328358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最后输出的是三相电流参考值，控制环路采用的是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PI+PR</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控制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3790950" y="4352925"/>
            <a:ext cx="7235190" cy="1137285"/>
          </a:xfrm>
          <a:prstGeom prst="rect">
            <a:avLst/>
          </a:prstGeom>
        </p:spPr>
      </p:pic>
      <p:sp>
        <p:nvSpPr>
          <p:cNvPr id="3" name="文本框 2"/>
          <p:cNvSpPr txBox="1"/>
          <p:nvPr>
            <p:custDataLst>
              <p:tags r:id="rId21"/>
            </p:custDataLst>
          </p:nvPr>
        </p:nvSpPr>
        <p:spPr>
          <a:xfrm>
            <a:off x="3862705" y="4145915"/>
            <a:ext cx="289369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电流环参考值传导到电流环路，用的是逆变电流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反馈</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6598920" y="4005580"/>
            <a:ext cx="180022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22"/>
          <a:stretch>
            <a:fillRect/>
          </a:stretch>
        </p:blipFill>
        <p:spPr>
          <a:xfrm>
            <a:off x="3790950" y="5651500"/>
            <a:ext cx="4629150" cy="771525"/>
          </a:xfrm>
          <a:prstGeom prst="rect">
            <a:avLst/>
          </a:prstGeom>
        </p:spPr>
      </p:pic>
      <p:sp>
        <p:nvSpPr>
          <p:cNvPr id="19" name="文本框 18"/>
          <p:cNvSpPr txBox="1"/>
          <p:nvPr>
            <p:custDataLst>
              <p:tags r:id="rId23"/>
            </p:custDataLst>
          </p:nvPr>
        </p:nvSpPr>
        <p:spPr>
          <a:xfrm>
            <a:off x="3790950" y="5445760"/>
            <a:ext cx="174244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最后直接就生成了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Compare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4"/>
            </p:custDataLst>
          </p:nvPr>
        </p:nvSpPr>
        <p:spPr>
          <a:xfrm>
            <a:off x="5433060" y="4973320"/>
            <a:ext cx="1905635" cy="2171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主状态要切换为离网才开始</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作用</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22300" y="1052195"/>
            <a:ext cx="4337685" cy="253174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附：各类对外</a:t>
            </a:r>
            <a:r>
              <a:rPr lang="en-US" altLang="zh-CN" dirty="0" smtClean="0">
                <a:sym typeface="+mn-ea"/>
              </a:rPr>
              <a:t>IO</a:t>
            </a:r>
            <a:r>
              <a:rPr dirty="0" smtClean="0">
                <a:sym typeface="+mn-ea"/>
              </a:rPr>
              <a:t>的定义与</a:t>
            </a:r>
            <a:r>
              <a:rPr dirty="0" smtClean="0">
                <a:sym typeface="+mn-ea"/>
              </a:rPr>
              <a:t>分配</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3935095" y="4940935"/>
            <a:ext cx="2500630" cy="10661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各种开关对应的</a:t>
            </a:r>
            <a:r>
              <a:rPr lang="en-US" altLang="zh-CN" sz="900" dirty="0" smtClean="0">
                <a:solidFill>
                  <a:srgbClr val="FF0000"/>
                </a:solidFill>
                <a:latin typeface="微软雅黑 Light" panose="020B0502040204020203" pitchFamily="34" charset="-122"/>
                <a:ea typeface="微软雅黑 Light" panose="020B0502040204020203" pitchFamily="34" charset="-122"/>
              </a:rPr>
              <a:t>IO</a:t>
            </a:r>
            <a:r>
              <a:rPr lang="zh-CN" altLang="en-US" sz="900" dirty="0" smtClean="0">
                <a:solidFill>
                  <a:srgbClr val="FF0000"/>
                </a:solidFill>
                <a:latin typeface="微软雅黑 Light" panose="020B0502040204020203" pitchFamily="34" charset="-122"/>
                <a:ea typeface="微软雅黑 Light" panose="020B0502040204020203" pitchFamily="34" charset="-122"/>
              </a:rPr>
              <a:t>要搞清楚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切换后控制策略的切换要搞</a:t>
            </a:r>
            <a:r>
              <a:rPr lang="zh-CN" altLang="en-US" sz="900" dirty="0" smtClean="0">
                <a:solidFill>
                  <a:srgbClr val="FF0000"/>
                </a:solidFill>
                <a:latin typeface="微软雅黑 Light" panose="020B0502040204020203" pitchFamily="34" charset="-122"/>
                <a:ea typeface="微软雅黑 Light" panose="020B0502040204020203" pitchFamily="34" charset="-122"/>
              </a:rPr>
              <a:t>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404040"/>
                </a:solidFill>
                <a:latin typeface="微软雅黑 Light" panose="020B0502040204020203" pitchFamily="34" charset="-122"/>
                <a:ea typeface="微软雅黑 Light" panose="020B0502040204020203" pitchFamily="34" charset="-122"/>
              </a:rPr>
              <a:t>从控制策略上就是正常的电压环和电流环，离网模式下下电压环路使能</a:t>
            </a:r>
            <a:r>
              <a:rPr lang="zh-CN" altLang="en-US" sz="900" dirty="0" smtClean="0">
                <a:solidFill>
                  <a:srgbClr val="404040"/>
                </a:solidFill>
                <a:latin typeface="微软雅黑 Light" panose="020B0502040204020203" pitchFamily="34" charset="-122"/>
                <a:ea typeface="微软雅黑 Light" panose="020B0502040204020203" pitchFamily="34" charset="-122"/>
              </a:rPr>
              <a:t>即可</a:t>
            </a:r>
            <a:endParaRPr lang="zh-CN" altLang="en-US" sz="900" dirty="0" smtClean="0">
              <a:solidFill>
                <a:srgbClr val="40404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4"/>
            </p:custDataLst>
          </p:nvPr>
        </p:nvSpPr>
        <p:spPr>
          <a:xfrm>
            <a:off x="3430905" y="1146810"/>
            <a:ext cx="165925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PE</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之间继电器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a:stretch>
            <a:fillRect/>
          </a:stretch>
        </p:blipFill>
        <p:spPr>
          <a:xfrm>
            <a:off x="334645" y="4582160"/>
            <a:ext cx="4131945" cy="2237423"/>
          </a:xfrm>
          <a:prstGeom prst="rect">
            <a:avLst/>
          </a:prstGeom>
        </p:spPr>
      </p:pic>
      <p:sp>
        <p:nvSpPr>
          <p:cNvPr id="17" name="文本框 16"/>
          <p:cNvSpPr txBox="1"/>
          <p:nvPr>
            <p:custDataLst>
              <p:tags r:id="rId6"/>
            </p:custDataLst>
          </p:nvPr>
        </p:nvSpPr>
        <p:spPr>
          <a:xfrm>
            <a:off x="2854960" y="6454140"/>
            <a:ext cx="3196590" cy="239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同步信号电路：全部输出低电平，检测到低电平，任何一个输出高电平，检测到高电</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7"/>
          <a:stretch>
            <a:fillRect/>
          </a:stretch>
        </p:blipFill>
        <p:spPr>
          <a:xfrm>
            <a:off x="622935" y="3762375"/>
            <a:ext cx="2560320" cy="754380"/>
          </a:xfrm>
          <a:prstGeom prst="rect">
            <a:avLst/>
          </a:prstGeom>
        </p:spPr>
      </p:pic>
      <p:sp>
        <p:nvSpPr>
          <p:cNvPr id="22" name="文本框 21"/>
          <p:cNvSpPr txBox="1"/>
          <p:nvPr>
            <p:custDataLst>
              <p:tags r:id="rId8"/>
            </p:custDataLst>
          </p:nvPr>
        </p:nvSpPr>
        <p:spPr>
          <a:xfrm>
            <a:off x="622300" y="854710"/>
            <a:ext cx="105918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9"/>
            </p:custDataLst>
          </p:nvPr>
        </p:nvSpPr>
        <p:spPr>
          <a:xfrm>
            <a:off x="622300" y="3580130"/>
            <a:ext cx="80073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0"/>
            </p:custDataLst>
          </p:nvPr>
        </p:nvSpPr>
        <p:spPr>
          <a:xfrm>
            <a:off x="4871085" y="129667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1"/>
            </p:custDataLst>
          </p:nvPr>
        </p:nvSpPr>
        <p:spPr>
          <a:xfrm>
            <a:off x="4871085" y="141351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2"/>
            </p:custDataLst>
          </p:nvPr>
        </p:nvSpPr>
        <p:spPr>
          <a:xfrm>
            <a:off x="4871085" y="155765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3"/>
            </p:custDataLst>
          </p:nvPr>
        </p:nvSpPr>
        <p:spPr>
          <a:xfrm>
            <a:off x="4871085" y="170180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4"/>
            </p:custDataLst>
          </p:nvPr>
        </p:nvSpPr>
        <p:spPr>
          <a:xfrm>
            <a:off x="4871085" y="199009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15"/>
            </p:custDataLst>
          </p:nvPr>
        </p:nvSpPr>
        <p:spPr>
          <a:xfrm>
            <a:off x="4871085" y="214884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6"/>
            </p:custDataLst>
          </p:nvPr>
        </p:nvSpPr>
        <p:spPr>
          <a:xfrm>
            <a:off x="4871085" y="227774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7"/>
            </p:custDataLst>
          </p:nvPr>
        </p:nvSpPr>
        <p:spPr>
          <a:xfrm>
            <a:off x="4871085" y="243713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8"/>
            </p:custDataLst>
          </p:nvPr>
        </p:nvSpPr>
        <p:spPr>
          <a:xfrm>
            <a:off x="4869180" y="340868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电网故障</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IO</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信号</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622935" y="3761740"/>
            <a:ext cx="2560955"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935" y="4253865"/>
            <a:ext cx="2561590"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19"/>
            </p:custDataLst>
          </p:nvPr>
        </p:nvSpPr>
        <p:spPr>
          <a:xfrm>
            <a:off x="3184525" y="372999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相位同步信号，是通过捕获的方式去接收</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0"/>
            </p:custDataLst>
          </p:nvPr>
        </p:nvSpPr>
        <p:spPr>
          <a:xfrm>
            <a:off x="3184525" y="4021455"/>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并网继电器的同步信号，也是主从机的离网标志</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3184525" y="429514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这里还没有很明白，应该是关于逆变侧继电器的同步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2"/>
          <a:stretch>
            <a:fillRect/>
          </a:stretch>
        </p:blipFill>
        <p:spPr>
          <a:xfrm>
            <a:off x="6743065" y="1052195"/>
            <a:ext cx="4903470" cy="3411855"/>
          </a:xfrm>
          <a:prstGeom prst="rect">
            <a:avLst/>
          </a:prstGeom>
        </p:spPr>
      </p:pic>
      <p:cxnSp>
        <p:nvCxnSpPr>
          <p:cNvPr id="11" name="直接连接符 10"/>
          <p:cNvCxnSpPr>
            <a:stCxn id="9" idx="3"/>
          </p:cNvCxnSpPr>
          <p:nvPr/>
        </p:nvCxnSpPr>
        <p:spPr>
          <a:xfrm flipV="1">
            <a:off x="4813300" y="3500755"/>
            <a:ext cx="1929765" cy="940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3"/>
            </p:custDataLst>
          </p:nvPr>
        </p:nvSpPr>
        <p:spPr>
          <a:xfrm>
            <a:off x="8110855" y="4290695"/>
            <a:ext cx="1628775" cy="226060"/>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暂时还没有明白这里是要</a:t>
            </a: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干啥？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幅值</a:t>
            </a:r>
            <a:r>
              <a:rPr lang="zh-CN" altLang="en-US" sz="1400" b="1" dirty="0" smtClean="0">
                <a:latin typeface="微软雅黑 Light" panose="020B0502040204020203" pitchFamily="34" charset="-122"/>
                <a:ea typeface="微软雅黑 Light" panose="020B0502040204020203" pitchFamily="34" charset="-122"/>
              </a:rPr>
              <a:t>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：断开</a:t>
            </a:r>
            <a:r>
              <a:rPr lang="en-US" altLang="zh-CN" sz="1400" b="1" dirty="0" smtClean="0">
                <a:latin typeface="微软雅黑 Light" panose="020B0502040204020203" pitchFamily="34" charset="-122"/>
                <a:ea typeface="微软雅黑 Light" panose="020B0502040204020203" pitchFamily="34" charset="-122"/>
                <a:sym typeface="+mn-ea"/>
              </a:rPr>
              <a:t>N-PE</a:t>
            </a:r>
            <a:r>
              <a:rPr lang="zh-CN" altLang="en-US" sz="1400" b="1" dirty="0" smtClean="0">
                <a:latin typeface="微软雅黑 Light" panose="020B0502040204020203" pitchFamily="34" charset="-122"/>
                <a:ea typeface="微软雅黑 Light" panose="020B0502040204020203" pitchFamily="34" charset="-122"/>
                <a:sym typeface="+mn-ea"/>
              </a:rPr>
              <a:t>继电器，</a:t>
            </a:r>
            <a:r>
              <a:rPr lang="zh-CN" altLang="en-US" sz="1400" b="1" dirty="0" smtClean="0">
                <a:latin typeface="微软雅黑 Light" panose="020B0502040204020203" pitchFamily="34" charset="-122"/>
                <a:ea typeface="微软雅黑 Light" panose="020B0502040204020203" pitchFamily="34" charset="-122"/>
                <a:sym typeface="+mn-ea"/>
              </a:rPr>
              <a:t>置状态位</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95147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app_offgrid_mode_check</a:t>
            </a:r>
            <a:r>
              <a:rPr dirty="0" smtClean="0">
                <a:sym typeface="+mn-ea"/>
              </a:rPr>
              <a:t>，电网周期</a:t>
            </a:r>
            <a:r>
              <a:rPr dirty="0" smtClean="0">
                <a:sym typeface="+mn-ea"/>
              </a:rPr>
              <a:t>调用</a:t>
            </a:r>
            <a:endParaRPr dirty="0" smtClean="0">
              <a:sym typeface="+mn-ea"/>
            </a:endParaRPr>
          </a:p>
        </p:txBody>
      </p:sp>
      <p:sp>
        <p:nvSpPr>
          <p:cNvPr id="20" name="文本框 19"/>
          <p:cNvSpPr txBox="1"/>
          <p:nvPr>
            <p:custDataLst>
              <p:tags r:id="rId1"/>
            </p:custDataLst>
          </p:nvPr>
        </p:nvSpPr>
        <p:spPr>
          <a:xfrm>
            <a:off x="9479280" y="44450"/>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25-50K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2"/>
            </p:custDataLst>
          </p:nvPr>
        </p:nvSpPr>
        <p:spPr>
          <a:xfrm>
            <a:off x="166370" y="774065"/>
            <a:ext cx="24130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66370" y="981075"/>
            <a:ext cx="6732270" cy="3023235"/>
          </a:xfrm>
          <a:prstGeom prst="rect">
            <a:avLst/>
          </a:prstGeom>
        </p:spPr>
      </p:pic>
      <p:pic>
        <p:nvPicPr>
          <p:cNvPr id="3" name="图片 2"/>
          <p:cNvPicPr>
            <a:picLocks noChangeAspect="1"/>
          </p:cNvPicPr>
          <p:nvPr/>
        </p:nvPicPr>
        <p:blipFill>
          <a:blip r:embed="rId4"/>
          <a:stretch>
            <a:fillRect/>
          </a:stretch>
        </p:blipFill>
        <p:spPr>
          <a:xfrm>
            <a:off x="166370" y="4076700"/>
            <a:ext cx="4000500" cy="3028950"/>
          </a:xfrm>
          <a:prstGeom prst="rect">
            <a:avLst/>
          </a:prstGeom>
        </p:spPr>
      </p:pic>
      <p:pic>
        <p:nvPicPr>
          <p:cNvPr id="4" name="图片 3"/>
          <p:cNvPicPr>
            <a:picLocks noChangeAspect="1"/>
          </p:cNvPicPr>
          <p:nvPr/>
        </p:nvPicPr>
        <p:blipFill>
          <a:blip r:embed="rId5"/>
          <a:stretch>
            <a:fillRect/>
          </a:stretch>
        </p:blipFill>
        <p:spPr>
          <a:xfrm>
            <a:off x="7751445" y="981710"/>
            <a:ext cx="3411855" cy="1137285"/>
          </a:xfrm>
          <a:prstGeom prst="rect">
            <a:avLst/>
          </a:prstGeom>
        </p:spPr>
      </p:pic>
      <p:sp>
        <p:nvSpPr>
          <p:cNvPr id="6" name="矩形 5"/>
          <p:cNvSpPr/>
          <p:nvPr/>
        </p:nvSpPr>
        <p:spPr>
          <a:xfrm>
            <a:off x="1414780" y="5962015"/>
            <a:ext cx="267398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4095115" y="5877560"/>
            <a:ext cx="1767205" cy="3670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后面离网切并网的条件标志，有这个标志后面才能切并网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V="1">
            <a:off x="767080" y="1557020"/>
            <a:ext cx="777684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479915" y="1629410"/>
            <a:ext cx="2112645" cy="20764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tmp</a:t>
            </a:r>
            <a:endParaRPr lang="en-US" altLang="zh-CN" sz="9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28" name="矩形 27"/>
          <p:cNvSpPr/>
          <p:nvPr/>
        </p:nvSpPr>
        <p:spPr>
          <a:xfrm>
            <a:off x="4511040" y="2276475"/>
            <a:ext cx="230378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4511040" y="2421255"/>
            <a:ext cx="17278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内部判断</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pll_stable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的入口</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参数</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3558540" y="3429635"/>
            <a:ext cx="2303780" cy="339725"/>
          </a:xfrm>
          <a:prstGeom prst="rect">
            <a:avLst/>
          </a:prstGeom>
          <a:noFill/>
        </p:spPr>
        <p:txBody>
          <a:bodyPr wrap="square" rtlCol="0">
            <a:noAutofit/>
          </a:bodyPr>
          <a:p>
            <a:pPr indent="0">
              <a:lnSpc>
                <a:spcPct val="100000"/>
              </a:lnSpc>
              <a:buFont typeface="Wingdings" panose="05000000000000000000" charset="0"/>
              <a:buNone/>
            </a:pP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的倒计时，在前面检测时在递减</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g_gml_off_grid_reg.eps_exit_time</a:t>
            </a:r>
            <a:endPar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flipH="1" flipV="1">
            <a:off x="3142615" y="2421255"/>
            <a:ext cx="864235" cy="10083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1270635" y="4725035"/>
            <a:ext cx="2673985" cy="3549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9"/>
            </p:custDataLst>
          </p:nvPr>
        </p:nvSpPr>
        <p:spPr>
          <a:xfrm>
            <a:off x="4095115" y="4797425"/>
            <a:ext cx="161226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发电机模式进行了特殊</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处理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2566670" y="2807970"/>
            <a:ext cx="302958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这里直接不可离网，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g_state_check.bit.offgrid_mode=0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10343515" y="980440"/>
            <a:ext cx="1610360" cy="21653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这里就是不需要离网切</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并网</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1"/>
            </p:custDataLst>
          </p:nvPr>
        </p:nvSpPr>
        <p:spPr>
          <a:xfrm>
            <a:off x="4079240" y="5415280"/>
            <a:ext cx="1767205" cy="1778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状态切换前先断开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PE-N</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2"/>
            </p:custDataLst>
          </p:nvPr>
        </p:nvSpPr>
        <p:spPr>
          <a:xfrm>
            <a:off x="909955" y="3212465"/>
            <a:ext cx="181610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下面都是关于离网切并网的处理</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3070225" y="132143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508635" y="3248660"/>
            <a:ext cx="5512435" cy="389890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fml_off_grid_mode_check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575050" y="4364990"/>
            <a:ext cx="2749550" cy="3060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：有一个优先离网的标志，在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的高</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8</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7174865" y="614680"/>
            <a:ext cx="154495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状态中有电网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430905" y="4879975"/>
            <a:ext cx="2029460" cy="57467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还有很多其他地方使能了这个标志：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815465" cy="3594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只要满足条件，置标志，清使能位，这里是离网切并网的计</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166370" y="774065"/>
            <a:ext cx="537654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中调用，然后在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10424160" y="899795"/>
            <a:ext cx="3303270" cy="760095"/>
          </a:xfrm>
          <a:prstGeom prst="rect">
            <a:avLst/>
          </a:prstGeom>
        </p:spPr>
      </p:pic>
      <p:cxnSp>
        <p:nvCxnSpPr>
          <p:cNvPr id="3" name="直接连接符 2"/>
          <p:cNvCxnSpPr/>
          <p:nvPr/>
        </p:nvCxnSpPr>
        <p:spPr>
          <a:xfrm flipV="1">
            <a:off x="8759190" y="1268730"/>
            <a:ext cx="158432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21"/>
            </p:custDataLst>
          </p:nvPr>
        </p:nvSpPr>
        <p:spPr>
          <a:xfrm>
            <a:off x="11639550" y="566420"/>
            <a:ext cx="1676400" cy="34290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线电压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2"/>
            </p:custDataLst>
          </p:nvPr>
        </p:nvSpPr>
        <p:spPr>
          <a:xfrm>
            <a:off x="1918335" y="6021070"/>
            <a:ext cx="2687320" cy="4756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在并网状态下进行并离网切换操作，非并网状态下置位</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g_state_check.bit.offgrid_mode，进行主状态</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跳转</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7" name="直接连接符 6"/>
          <p:cNvCxnSpPr/>
          <p:nvPr/>
        </p:nvCxnSpPr>
        <p:spPr>
          <a:xfrm>
            <a:off x="2278380" y="4900295"/>
            <a:ext cx="648335" cy="11207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23"/>
            </p:custDataLst>
          </p:nvPr>
        </p:nvSpPr>
        <p:spPr>
          <a:xfrm>
            <a:off x="7534910" y="4167505"/>
            <a:ext cx="21894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这里也是不需要切换，直接跳转主</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4"/>
            </p:custDataLst>
          </p:nvPr>
        </p:nvSpPr>
        <p:spPr>
          <a:xfrm>
            <a:off x="9623425" y="2533650"/>
            <a:ext cx="19608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感觉这里就是重新弄做了一个计</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5"/>
            </p:custDataLst>
          </p:nvPr>
        </p:nvSpPr>
        <p:spPr>
          <a:xfrm>
            <a:off x="549910" y="6885305"/>
            <a:ext cx="2684145" cy="932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这里到底干了啥呢？</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离网恢复并网我能理解；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强制离网能理解；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wait</a:t>
            </a: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状态下电网故障；（和前面不能统一？）</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并网离网切换完成后的状态置位；（其他地方没有做吗？）</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26"/>
            </p:custDataLst>
          </p:nvPr>
        </p:nvSpPr>
        <p:spPr>
          <a:xfrm>
            <a:off x="2854325" y="197421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982345" y="52482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fml_offgrid_</a:t>
            </a:r>
            <a:r>
              <a:rPr lang="en-US" altLang="zh-CN" dirty="0" smtClean="0">
                <a:sym typeface="+mn-ea"/>
              </a:rPr>
              <a:t>pll_stable_check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345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发电机模式下要强制去并？</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持续了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：状态跳转，闭合并网继电器，清除标志，跳转</a:t>
            </a:r>
            <a:r>
              <a:rPr lang="zh-CN" altLang="en-US" sz="1400" b="1" dirty="0" smtClean="0">
                <a:latin typeface="微软雅黑 Light" panose="020B0502040204020203" pitchFamily="34" charset="-122"/>
                <a:ea typeface="微软雅黑 Light" panose="020B0502040204020203" pitchFamily="34" charset="-122"/>
              </a:rPr>
              <a:t>状态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11265" y="1252855"/>
            <a:ext cx="2846070" cy="76581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离网切</a:t>
            </a:r>
            <a:r>
              <a:rPr dirty="0" smtClean="0">
                <a:sym typeface="+mn-ea"/>
              </a:rPr>
              <a:t>并网状态机</a:t>
            </a:r>
            <a:r>
              <a:rPr dirty="0" smtClean="0">
                <a:sym typeface="+mn-ea"/>
              </a:rPr>
              <a:t>信息</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140335" y="77406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离网切并网的判断函数</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9191625" y="1699260"/>
            <a:ext cx="1362710"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并网切离网的标志清</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除</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5"/>
            </p:custDataLst>
          </p:nvPr>
        </p:nvSpPr>
        <p:spPr>
          <a:xfrm>
            <a:off x="6291580" y="996950"/>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离开离网状态时置位</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相应的</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状态</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6"/>
            </p:custDataLst>
          </p:nvPr>
        </p:nvSpPr>
        <p:spPr>
          <a:xfrm>
            <a:off x="6291580" y="207708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进入并网状态的动作</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7"/>
            </p:custDataLst>
          </p:nvPr>
        </p:nvSpPr>
        <p:spPr>
          <a:xfrm>
            <a:off x="9191625" y="1560195"/>
            <a:ext cx="1254760" cy="2978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并网的</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8"/>
          <a:stretch>
            <a:fillRect/>
          </a:stretch>
        </p:blipFill>
        <p:spPr>
          <a:xfrm>
            <a:off x="125095" y="980440"/>
            <a:ext cx="4251960" cy="3023235"/>
          </a:xfrm>
          <a:prstGeom prst="rect">
            <a:avLst/>
          </a:prstGeom>
        </p:spPr>
      </p:pic>
      <p:pic>
        <p:nvPicPr>
          <p:cNvPr id="18" name="图片 17"/>
          <p:cNvPicPr>
            <a:picLocks noChangeAspect="1"/>
          </p:cNvPicPr>
          <p:nvPr/>
        </p:nvPicPr>
        <p:blipFill>
          <a:blip r:embed="rId9"/>
          <a:stretch>
            <a:fillRect/>
          </a:stretch>
        </p:blipFill>
        <p:spPr>
          <a:xfrm>
            <a:off x="125095" y="4004945"/>
            <a:ext cx="5995035" cy="3166110"/>
          </a:xfrm>
          <a:prstGeom prst="rect">
            <a:avLst/>
          </a:prstGeom>
        </p:spPr>
      </p:pic>
      <p:pic>
        <p:nvPicPr>
          <p:cNvPr id="19" name="图片 18"/>
          <p:cNvPicPr>
            <a:picLocks noChangeAspect="1"/>
          </p:cNvPicPr>
          <p:nvPr/>
        </p:nvPicPr>
        <p:blipFill>
          <a:blip r:embed="rId10"/>
          <a:stretch>
            <a:fillRect/>
          </a:stretch>
        </p:blipFill>
        <p:spPr>
          <a:xfrm>
            <a:off x="125095" y="7172325"/>
            <a:ext cx="5817870" cy="3903345"/>
          </a:xfrm>
          <a:prstGeom prst="rect">
            <a:avLst/>
          </a:prstGeom>
        </p:spPr>
      </p:pic>
      <p:sp>
        <p:nvSpPr>
          <p:cNvPr id="21" name="矩形 20"/>
          <p:cNvSpPr/>
          <p:nvPr/>
        </p:nvSpPr>
        <p:spPr>
          <a:xfrm>
            <a:off x="751205" y="1196975"/>
            <a:ext cx="2168525" cy="1568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1"/>
            </p:custDataLst>
          </p:nvPr>
        </p:nvSpPr>
        <p:spPr>
          <a:xfrm>
            <a:off x="2926715" y="924560"/>
            <a:ext cx="197040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2"/>
            </p:custDataLst>
          </p:nvPr>
        </p:nvSpPr>
        <p:spPr>
          <a:xfrm>
            <a:off x="3055620" y="6669405"/>
            <a:ext cx="2278380" cy="343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这里在倒计时，倒计时不同近阶段有动作，前面有</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定义</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1183005" y="7893685"/>
            <a:ext cx="2753995" cy="8801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3"/>
            </p:custDataLst>
          </p:nvPr>
        </p:nvSpPr>
        <p:spPr>
          <a:xfrm>
            <a:off x="4036695" y="7904480"/>
            <a:ext cx="183134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单独处理了发电机模式，</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发电机模式转并网，进入了</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wait</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2350770" y="141287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并网继电器断开的同步信号</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释放</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a:off x="2695575" y="1412875"/>
            <a:ext cx="719455" cy="64084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10815" y="1412875"/>
            <a:ext cx="395986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5"/>
            </p:custDataLst>
          </p:nvPr>
        </p:nvSpPr>
        <p:spPr>
          <a:xfrm>
            <a:off x="-528955" y="1844675"/>
            <a:ext cx="133731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主从之间电网故障</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IO</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6"/>
            </p:custDataLst>
          </p:nvPr>
        </p:nvSpPr>
        <p:spPr>
          <a:xfrm>
            <a:off x="3138170" y="3429000"/>
            <a:ext cx="1511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在离网状态下为固定值</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10</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7"/>
            </p:custDataLst>
          </p:nvPr>
        </p:nvSpPr>
        <p:spPr>
          <a:xfrm>
            <a:off x="4000500" y="5733415"/>
            <a:ext cx="11176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三相继电器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1" name="文本框 30"/>
          <p:cNvSpPr txBox="1"/>
          <p:nvPr>
            <p:custDataLst>
              <p:tags r:id="rId18"/>
            </p:custDataLst>
          </p:nvPr>
        </p:nvSpPr>
        <p:spPr>
          <a:xfrm>
            <a:off x="4000500" y="5949950"/>
            <a:ext cx="111760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线继电器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9"/>
            </p:custDataLst>
          </p:nvPr>
        </p:nvSpPr>
        <p:spPr>
          <a:xfrm>
            <a:off x="3790315" y="9045575"/>
            <a:ext cx="293370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逆变侧的这个</a:t>
            </a:r>
            <a:r>
              <a:rPr lang="en-US" altLang="zh-CN" sz="900" dirty="0" smtClean="0">
                <a:highlight>
                  <a:srgbClr val="FF00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继电器为啥要闭合？之前没断开呀？</a:t>
            </a: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而且从后面看，在进入并网状态时又再次闭合了一次</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33" name="文本框 32"/>
          <p:cNvSpPr txBox="1"/>
          <p:nvPr>
            <p:custDataLst>
              <p:tags r:id="rId20"/>
            </p:custDataLst>
          </p:nvPr>
        </p:nvSpPr>
        <p:spPr>
          <a:xfrm>
            <a:off x="1487170" y="9782810"/>
            <a:ext cx="1942465" cy="2286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只有这一种情况最后能成功</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34" name="图片 33"/>
          <p:cNvPicPr>
            <a:picLocks noChangeAspect="1"/>
          </p:cNvPicPr>
          <p:nvPr/>
        </p:nvPicPr>
        <p:blipFill>
          <a:blip r:embed="rId21"/>
          <a:stretch>
            <a:fillRect/>
          </a:stretch>
        </p:blipFill>
        <p:spPr>
          <a:xfrm>
            <a:off x="6311265" y="2275840"/>
            <a:ext cx="3354705" cy="3160395"/>
          </a:xfrm>
          <a:prstGeom prst="rect">
            <a:avLst/>
          </a:prstGeom>
        </p:spPr>
      </p:pic>
      <p:sp>
        <p:nvSpPr>
          <p:cNvPr id="35" name="文本框 34"/>
          <p:cNvSpPr txBox="1"/>
          <p:nvPr>
            <p:custDataLst>
              <p:tags r:id="rId22"/>
            </p:custDataLst>
          </p:nvPr>
        </p:nvSpPr>
        <p:spPr>
          <a:xfrm>
            <a:off x="8975090" y="3320415"/>
            <a:ext cx="2019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逆变侧</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继电器，前面切换时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做过</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6" name="文本框 35"/>
          <p:cNvSpPr txBox="1"/>
          <p:nvPr>
            <p:custDataLst>
              <p:tags r:id="rId23"/>
            </p:custDataLst>
          </p:nvPr>
        </p:nvSpPr>
        <p:spPr>
          <a:xfrm>
            <a:off x="8903335" y="3717290"/>
            <a:ext cx="254127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N-PE</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继电器，前面检测电网恢复时已经断开</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24"/>
            </p:custDataLst>
          </p:nvPr>
        </p:nvSpPr>
        <p:spPr>
          <a:xfrm>
            <a:off x="8903335" y="3861435"/>
            <a:ext cx="98806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交流预充</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8" name="矩形 37"/>
          <p:cNvSpPr/>
          <p:nvPr/>
        </p:nvSpPr>
        <p:spPr>
          <a:xfrm>
            <a:off x="6311265" y="4071620"/>
            <a:ext cx="3352165" cy="344805"/>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9" name="文本框 38"/>
          <p:cNvSpPr txBox="1"/>
          <p:nvPr>
            <p:custDataLst>
              <p:tags r:id="rId25"/>
            </p:custDataLst>
          </p:nvPr>
        </p:nvSpPr>
        <p:spPr>
          <a:xfrm>
            <a:off x="9695180" y="4114165"/>
            <a:ext cx="199072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这些应该是和并网的一些自检</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有关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6"/>
            </p:custDataLst>
          </p:nvPr>
        </p:nvSpPr>
        <p:spPr>
          <a:xfrm>
            <a:off x="8687435" y="4470400"/>
            <a:ext cx="1732280" cy="3314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这里有必要单独写吗？我一直认为是自动的？</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DIAGRAM_VIRTUALLY_FRAME" val="{&quot;height&quot;:411.4,&quot;left&quot;:49,&quot;top&quot;:82.85,&quot;width&quot;:755.8250393700788}"/>
</p:tagLst>
</file>

<file path=ppt/tags/tag696.xml><?xml version="1.0" encoding="utf-8"?>
<p:tagLst xmlns:p="http://schemas.openxmlformats.org/presentationml/2006/main">
  <p:tag name="KSO_WM_DIAGRAM_VIRTUALLY_FRAME" val="{&quot;height&quot;:411.4,&quot;left&quot;:49,&quot;top&quot;:82.85,&quot;width&quot;:755.8250393700788}"/>
</p:tagLst>
</file>

<file path=ppt/tags/tag697.xml><?xml version="1.0" encoding="utf-8"?>
<p:tagLst xmlns:p="http://schemas.openxmlformats.org/presentationml/2006/main">
  <p:tag name="KSO_WM_DIAGRAM_VIRTUALLY_FRAME" val="{&quot;height&quot;:411.4,&quot;left&quot;:49,&quot;top&quot;:82.85,&quot;width&quot;:755.8250393700788}"/>
</p:tagLst>
</file>

<file path=ppt/tags/tag698.xml><?xml version="1.0" encoding="utf-8"?>
<p:tagLst xmlns:p="http://schemas.openxmlformats.org/presentationml/2006/main">
  <p:tag name="KSO_WM_DIAGRAM_VIRTUALLY_FRAME" val="{&quot;height&quot;:411.4,&quot;left&quot;:49,&quot;top&quot;:82.85,&quot;width&quot;:755.8250393700788}"/>
</p:tagLst>
</file>

<file path=ppt/tags/tag69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00.xml><?xml version="1.0" encoding="utf-8"?>
<p:tagLst xmlns:p="http://schemas.openxmlformats.org/presentationml/2006/main">
  <p:tag name="KSO_WM_DIAGRAM_VIRTUALLY_FRAME" val="{&quot;height&quot;:411.4,&quot;left&quot;:49,&quot;top&quot;:82.85,&quot;width&quot;:755.8250393700788}"/>
</p:tagLst>
</file>

<file path=ppt/tags/tag701.xml><?xml version="1.0" encoding="utf-8"?>
<p:tagLst xmlns:p="http://schemas.openxmlformats.org/presentationml/2006/main">
  <p:tag name="KSO_WM_DIAGRAM_VIRTUALLY_FRAME" val="{&quot;height&quot;:411.4,&quot;left&quot;:49,&quot;top&quot;:82.85,&quot;width&quot;:755.8250393700788}"/>
</p:tagLst>
</file>

<file path=ppt/tags/tag702.xml><?xml version="1.0" encoding="utf-8"?>
<p:tagLst xmlns:p="http://schemas.openxmlformats.org/presentationml/2006/main">
  <p:tag name="KSO_WM_DIAGRAM_VIRTUALLY_FRAME" val="{&quot;height&quot;:411.4,&quot;left&quot;:49,&quot;top&quot;:82.85,&quot;width&quot;:755.8250393700788}"/>
</p:tagLst>
</file>

<file path=ppt/tags/tag703.xml><?xml version="1.0" encoding="utf-8"?>
<p:tagLst xmlns:p="http://schemas.openxmlformats.org/presentationml/2006/main">
  <p:tag name="KSO_WM_DIAGRAM_VIRTUALLY_FRAME" val="{&quot;height&quot;:411.4,&quot;left&quot;:49,&quot;top&quot;:82.85,&quot;width&quot;:755.8250393700788}"/>
</p:tagLst>
</file>

<file path=ppt/tags/tag704.xml><?xml version="1.0" encoding="utf-8"?>
<p:tagLst xmlns:p="http://schemas.openxmlformats.org/presentationml/2006/main">
  <p:tag name="KSO_WM_DIAGRAM_VIRTUALLY_FRAME" val="{&quot;height&quot;:411.4,&quot;left&quot;:49,&quot;top&quot;:82.85,&quot;width&quot;:755.8250393700788}"/>
</p:tagLst>
</file>

<file path=ppt/tags/tag705.xml><?xml version="1.0" encoding="utf-8"?>
<p:tagLst xmlns:p="http://schemas.openxmlformats.org/presentationml/2006/main">
  <p:tag name="KSO_WM_DIAGRAM_VIRTUALLY_FRAME" val="{&quot;height&quot;:411.4,&quot;left&quot;:49,&quot;top&quot;:82.85,&quot;width&quot;:755.8250393700788}"/>
</p:tagLst>
</file>

<file path=ppt/tags/tag706.xml><?xml version="1.0" encoding="utf-8"?>
<p:tagLst xmlns:p="http://schemas.openxmlformats.org/presentationml/2006/main">
  <p:tag name="KSO_WM_DIAGRAM_VIRTUALLY_FRAME" val="{&quot;height&quot;:411.4,&quot;left&quot;:49,&quot;top&quot;:82.85,&quot;width&quot;:755.8250393700788}"/>
</p:tagLst>
</file>

<file path=ppt/tags/tag707.xml><?xml version="1.0" encoding="utf-8"?>
<p:tagLst xmlns:p="http://schemas.openxmlformats.org/presentationml/2006/main">
  <p:tag name="KSO_WM_DIAGRAM_VIRTUALLY_FRAME" val="{&quot;height&quot;:411.4,&quot;left&quot;:49,&quot;top&quot;:82.85,&quot;width&quot;:755.8250393700788}"/>
</p:tagLst>
</file>

<file path=ppt/tags/tag708.xml><?xml version="1.0" encoding="utf-8"?>
<p:tagLst xmlns:p="http://schemas.openxmlformats.org/presentationml/2006/main">
  <p:tag name="KSO_WM_DIAGRAM_VIRTUALLY_FRAME" val="{&quot;height&quot;:411.4,&quot;left&quot;:49,&quot;top&quot;:82.85,&quot;width&quot;:755.8250393700788}"/>
</p:tagLst>
</file>

<file path=ppt/tags/tag709.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10.xml><?xml version="1.0" encoding="utf-8"?>
<p:tagLst xmlns:p="http://schemas.openxmlformats.org/presentationml/2006/main">
  <p:tag name="KSO_WM_DIAGRAM_VIRTUALLY_FRAME" val="{&quot;height&quot;:411.4,&quot;left&quot;:49,&quot;top&quot;:82.85,&quot;width&quot;:755.8250393700788}"/>
</p:tagLst>
</file>

<file path=ppt/tags/tag711.xml><?xml version="1.0" encoding="utf-8"?>
<p:tagLst xmlns:p="http://schemas.openxmlformats.org/presentationml/2006/main">
  <p:tag name="KSO_WM_DIAGRAM_VIRTUALLY_FRAME" val="{&quot;height&quot;:411.4,&quot;left&quot;:49,&quot;top&quot;:82.85,&quot;width&quot;:755.8250393700788}"/>
</p:tagLst>
</file>

<file path=ppt/tags/tag712.xml><?xml version="1.0" encoding="utf-8"?>
<p:tagLst xmlns:p="http://schemas.openxmlformats.org/presentationml/2006/main">
  <p:tag name="KSO_WM_DIAGRAM_VIRTUALLY_FRAME" val="{&quot;height&quot;:411.4,&quot;left&quot;:49,&quot;top&quot;:82.85,&quot;width&quot;:755.8250393700788}"/>
</p:tagLst>
</file>

<file path=ppt/tags/tag713.xml><?xml version="1.0" encoding="utf-8"?>
<p:tagLst xmlns:p="http://schemas.openxmlformats.org/presentationml/2006/main">
  <p:tag name="KSO_WM_DIAGRAM_VIRTUALLY_FRAME" val="{&quot;height&quot;:411.4,&quot;left&quot;:49,&quot;top&quot;:82.85,&quot;width&quot;:755.8250393700788}"/>
</p:tagLst>
</file>

<file path=ppt/tags/tag714.xml><?xml version="1.0" encoding="utf-8"?>
<p:tagLst xmlns:p="http://schemas.openxmlformats.org/presentationml/2006/main">
  <p:tag name="KSO_WM_DIAGRAM_VIRTUALLY_FRAME" val="{&quot;height&quot;:411.4,&quot;left&quot;:49,&quot;top&quot;:82.85,&quot;width&quot;:755.8250393700788}"/>
</p:tagLst>
</file>

<file path=ppt/tags/tag715.xml><?xml version="1.0" encoding="utf-8"?>
<p:tagLst xmlns:p="http://schemas.openxmlformats.org/presentationml/2006/main">
  <p:tag name="KSO_WM_DIAGRAM_VIRTUALLY_FRAME" val="{&quot;height&quot;:411.4,&quot;left&quot;:49,&quot;top&quot;:82.85,&quot;width&quot;:755.8250393700788}"/>
</p:tagLst>
</file>

<file path=ppt/tags/tag716.xml><?xml version="1.0" encoding="utf-8"?>
<p:tagLst xmlns:p="http://schemas.openxmlformats.org/presentationml/2006/main">
  <p:tag name="KSO_WM_DIAGRAM_VIRTUALLY_FRAME" val="{&quot;height&quot;:411.4,&quot;left&quot;:49,&quot;top&quot;:82.85,&quot;width&quot;:755.8250393700788}"/>
</p:tagLst>
</file>

<file path=ppt/tags/tag717.xml><?xml version="1.0" encoding="utf-8"?>
<p:tagLst xmlns:p="http://schemas.openxmlformats.org/presentationml/2006/main">
  <p:tag name="KSO_WM_DIAGRAM_VIRTUALLY_FRAME" val="{&quot;height&quot;:411.4,&quot;left&quot;:49,&quot;top&quot;:82.85,&quot;width&quot;:755.8250393700788}"/>
</p:tagLst>
</file>

<file path=ppt/tags/tag718.xml><?xml version="1.0" encoding="utf-8"?>
<p:tagLst xmlns:p="http://schemas.openxmlformats.org/presentationml/2006/main">
  <p:tag name="KSO_WM_DIAGRAM_VIRTUALLY_FRAME" val="{&quot;height&quot;:411.4,&quot;left&quot;:49,&quot;top&quot;:82.85,&quot;width&quot;:755.8250393700788}"/>
</p:tagLst>
</file>

<file path=ppt/tags/tag719.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20.xml><?xml version="1.0" encoding="utf-8"?>
<p:tagLst xmlns:p="http://schemas.openxmlformats.org/presentationml/2006/main">
  <p:tag name="KSO_WM_DIAGRAM_VIRTUALLY_FRAME" val="{&quot;height&quot;:411.4,&quot;left&quot;:49,&quot;top&quot;:82.85,&quot;width&quot;:755.8250393700788}"/>
</p:tagLst>
</file>

<file path=ppt/tags/tag721.xml><?xml version="1.0" encoding="utf-8"?>
<p:tagLst xmlns:p="http://schemas.openxmlformats.org/presentationml/2006/main">
  <p:tag name="KSO_WM_DIAGRAM_VIRTUALLY_FRAME" val="{&quot;height&quot;:411.4,&quot;left&quot;:49,&quot;top&quot;:82.85,&quot;width&quot;:755.8250393700788}"/>
</p:tagLst>
</file>

<file path=ppt/tags/tag722.xml><?xml version="1.0" encoding="utf-8"?>
<p:tagLst xmlns:p="http://schemas.openxmlformats.org/presentationml/2006/main">
  <p:tag name="KSO_WM_DIAGRAM_VIRTUALLY_FRAME" val="{&quot;height&quot;:411.4,&quot;left&quot;:49,&quot;top&quot;:82.85,&quot;width&quot;:755.8250393700788}"/>
</p:tagLst>
</file>

<file path=ppt/tags/tag723.xml><?xml version="1.0" encoding="utf-8"?>
<p:tagLst xmlns:p="http://schemas.openxmlformats.org/presentationml/2006/main">
  <p:tag name="KSO_WM_DIAGRAM_VIRTUALLY_FRAME" val="{&quot;height&quot;:411.4,&quot;left&quot;:49,&quot;top&quot;:82.85,&quot;width&quot;:755.8250393700788}"/>
</p:tagLst>
</file>

<file path=ppt/tags/tag724.xml><?xml version="1.0" encoding="utf-8"?>
<p:tagLst xmlns:p="http://schemas.openxmlformats.org/presentationml/2006/main">
  <p:tag name="KSO_WM_DIAGRAM_VIRTUALLY_FRAME" val="{&quot;height&quot;:411.4,&quot;left&quot;:49,&quot;top&quot;:82.85,&quot;width&quot;:755.8250393700788}"/>
</p:tagLst>
</file>

<file path=ppt/tags/tag725.xml><?xml version="1.0" encoding="utf-8"?>
<p:tagLst xmlns:p="http://schemas.openxmlformats.org/presentationml/2006/main">
  <p:tag name="KSO_WM_DIAGRAM_VIRTUALLY_FRAME" val="{&quot;height&quot;:411.4,&quot;left&quot;:49,&quot;top&quot;:82.85,&quot;width&quot;:755.8250393700788}"/>
</p:tagLst>
</file>

<file path=ppt/tags/tag726.xml><?xml version="1.0" encoding="utf-8"?>
<p:tagLst xmlns:p="http://schemas.openxmlformats.org/presentationml/2006/main">
  <p:tag name="KSO_WM_DIAGRAM_VIRTUALLY_FRAME" val="{&quot;height&quot;:411.4,&quot;left&quot;:49,&quot;top&quot;:82.85,&quot;width&quot;:755.8250393700788}"/>
</p:tagLst>
</file>

<file path=ppt/tags/tag727.xml><?xml version="1.0" encoding="utf-8"?>
<p:tagLst xmlns:p="http://schemas.openxmlformats.org/presentationml/2006/main">
  <p:tag name="KSO_WM_DIAGRAM_VIRTUALLY_FRAME" val="{&quot;height&quot;:411.4,&quot;left&quot;:49,&quot;top&quot;:82.85,&quot;width&quot;:755.8250393700788}"/>
</p:tagLst>
</file>

<file path=ppt/tags/tag728.xml><?xml version="1.0" encoding="utf-8"?>
<p:tagLst xmlns:p="http://schemas.openxmlformats.org/presentationml/2006/main">
  <p:tag name="KSO_WM_DIAGRAM_VIRTUALLY_FRAME" val="{&quot;height&quot;:411.4,&quot;left&quot;:49,&quot;top&quot;:82.85,&quot;width&quot;:755.8250393700788}"/>
</p:tagLst>
</file>

<file path=ppt/tags/tag729.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30.xml><?xml version="1.0" encoding="utf-8"?>
<p:tagLst xmlns:p="http://schemas.openxmlformats.org/presentationml/2006/main">
  <p:tag name="KSO_WM_DIAGRAM_VIRTUALLY_FRAME" val="{&quot;height&quot;:411.4,&quot;left&quot;:49,&quot;top&quot;:82.85,&quot;width&quot;:755.8250393700788}"/>
</p:tagLst>
</file>

<file path=ppt/tags/tag731.xml><?xml version="1.0" encoding="utf-8"?>
<p:tagLst xmlns:p="http://schemas.openxmlformats.org/presentationml/2006/main">
  <p:tag name="KSO_WM_DIAGRAM_VIRTUALLY_FRAME" val="{&quot;height&quot;:411.4,&quot;left&quot;:49,&quot;top&quot;:82.85,&quot;width&quot;:755.8250393700788}"/>
</p:tagLst>
</file>

<file path=ppt/tags/tag732.xml><?xml version="1.0" encoding="utf-8"?>
<p:tagLst xmlns:p="http://schemas.openxmlformats.org/presentationml/2006/main">
  <p:tag name="KSO_WM_DIAGRAM_VIRTUALLY_FRAME" val="{&quot;height&quot;:411.4,&quot;left&quot;:49,&quot;top&quot;:82.85,&quot;width&quot;:755.8250393700788}"/>
</p:tagLst>
</file>

<file path=ppt/tags/tag733.xml><?xml version="1.0" encoding="utf-8"?>
<p:tagLst xmlns:p="http://schemas.openxmlformats.org/presentationml/2006/main">
  <p:tag name="KSO_WM_DIAGRAM_VIRTUALLY_FRAME" val="{&quot;height&quot;:411.4,&quot;left&quot;:49,&quot;top&quot;:82.85,&quot;width&quot;:755.8250393700788}"/>
</p:tagLst>
</file>

<file path=ppt/tags/tag734.xml><?xml version="1.0" encoding="utf-8"?>
<p:tagLst xmlns:p="http://schemas.openxmlformats.org/presentationml/2006/main">
  <p:tag name="KSO_WM_DIAGRAM_VIRTUALLY_FRAME" val="{&quot;height&quot;:411.4,&quot;left&quot;:49,&quot;top&quot;:82.85,&quot;width&quot;:755.8250393700788}"/>
</p:tagLst>
</file>

<file path=ppt/tags/tag735.xml><?xml version="1.0" encoding="utf-8"?>
<p:tagLst xmlns:p="http://schemas.openxmlformats.org/presentationml/2006/main">
  <p:tag name="KSO_WM_DIAGRAM_VIRTUALLY_FRAME" val="{&quot;height&quot;:411.4,&quot;left&quot;:49,&quot;top&quot;:82.85,&quot;width&quot;:755.8250393700788}"/>
</p:tagLst>
</file>

<file path=ppt/tags/tag736.xml><?xml version="1.0" encoding="utf-8"?>
<p:tagLst xmlns:p="http://schemas.openxmlformats.org/presentationml/2006/main">
  <p:tag name="KSO_WM_DIAGRAM_VIRTUALLY_FRAME" val="{&quot;height&quot;:411.4,&quot;left&quot;:49,&quot;top&quot;:82.85,&quot;width&quot;:755.8250393700788}"/>
</p:tagLst>
</file>

<file path=ppt/tags/tag737.xml><?xml version="1.0" encoding="utf-8"?>
<p:tagLst xmlns:p="http://schemas.openxmlformats.org/presentationml/2006/main">
  <p:tag name="KSO_WM_DIAGRAM_VIRTUALLY_FRAME" val="{&quot;height&quot;:411.4,&quot;left&quot;:49,&quot;top&quot;:82.85,&quot;width&quot;:755.8250393700788}"/>
</p:tagLst>
</file>

<file path=ppt/tags/tag738.xml><?xml version="1.0" encoding="utf-8"?>
<p:tagLst xmlns:p="http://schemas.openxmlformats.org/presentationml/2006/main">
  <p:tag name="KSO_WM_DIAGRAM_VIRTUALLY_FRAME" val="{&quot;height&quot;:411.4,&quot;left&quot;:49,&quot;top&quot;:82.85,&quot;width&quot;:755.8250393700788}"/>
</p:tagLst>
</file>

<file path=ppt/tags/tag739.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40.xml><?xml version="1.0" encoding="utf-8"?>
<p:tagLst xmlns:p="http://schemas.openxmlformats.org/presentationml/2006/main">
  <p:tag name="KSO_WM_DIAGRAM_VIRTUALLY_FRAME" val="{&quot;height&quot;:411.4,&quot;left&quot;:49,&quot;top&quot;:82.85,&quot;width&quot;:755.8250393700788}"/>
</p:tagLst>
</file>

<file path=ppt/tags/tag741.xml><?xml version="1.0" encoding="utf-8"?>
<p:tagLst xmlns:p="http://schemas.openxmlformats.org/presentationml/2006/main">
  <p:tag name="KSO_WM_DIAGRAM_VIRTUALLY_FRAME" val="{&quot;height&quot;:411.4,&quot;left&quot;:49,&quot;top&quot;:82.85,&quot;width&quot;:755.8250393700788}"/>
</p:tagLst>
</file>

<file path=ppt/tags/tag742.xml><?xml version="1.0" encoding="utf-8"?>
<p:tagLst xmlns:p="http://schemas.openxmlformats.org/presentationml/2006/main">
  <p:tag name="KSO_WM_DIAGRAM_VIRTUALLY_FRAME" val="{&quot;height&quot;:411.4,&quot;left&quot;:49,&quot;top&quot;:82.85,&quot;width&quot;:755.8250393700788}"/>
</p:tagLst>
</file>

<file path=ppt/tags/tag743.xml><?xml version="1.0" encoding="utf-8"?>
<p:tagLst xmlns:p="http://schemas.openxmlformats.org/presentationml/2006/main">
  <p:tag name="KSO_WM_DIAGRAM_VIRTUALLY_FRAME" val="{&quot;height&quot;:411.4,&quot;left&quot;:49,&quot;top&quot;:82.85,&quot;width&quot;:755.8250393700788}"/>
</p:tagLst>
</file>

<file path=ppt/tags/tag744.xml><?xml version="1.0" encoding="utf-8"?>
<p:tagLst xmlns:p="http://schemas.openxmlformats.org/presentationml/2006/main">
  <p:tag name="KSO_WM_DIAGRAM_VIRTUALLY_FRAME" val="{&quot;height&quot;:411.4,&quot;left&quot;:49,&quot;top&quot;:82.85,&quot;width&quot;:755.8250393700788}"/>
</p:tagLst>
</file>

<file path=ppt/tags/tag745.xml><?xml version="1.0" encoding="utf-8"?>
<p:tagLst xmlns:p="http://schemas.openxmlformats.org/presentationml/2006/main">
  <p:tag name="KSO_WM_DIAGRAM_VIRTUALLY_FRAME" val="{&quot;height&quot;:411.4,&quot;left&quot;:49,&quot;top&quot;:82.85,&quot;width&quot;:755.8250393700788}"/>
</p:tagLst>
</file>

<file path=ppt/tags/tag746.xml><?xml version="1.0" encoding="utf-8"?>
<p:tagLst xmlns:p="http://schemas.openxmlformats.org/presentationml/2006/main">
  <p:tag name="KSO_WM_DIAGRAM_VIRTUALLY_FRAME" val="{&quot;height&quot;:411.4,&quot;left&quot;:49,&quot;top&quot;:82.85,&quot;width&quot;:755.8250393700788}"/>
</p:tagLst>
</file>

<file path=ppt/tags/tag747.xml><?xml version="1.0" encoding="utf-8"?>
<p:tagLst xmlns:p="http://schemas.openxmlformats.org/presentationml/2006/main">
  <p:tag name="KSO_WM_DIAGRAM_VIRTUALLY_FRAME" val="{&quot;height&quot;:411.4,&quot;left&quot;:49,&quot;top&quot;:82.85,&quot;width&quot;:755.8250393700788}"/>
</p:tagLst>
</file>

<file path=ppt/tags/tag748.xml><?xml version="1.0" encoding="utf-8"?>
<p:tagLst xmlns:p="http://schemas.openxmlformats.org/presentationml/2006/main">
  <p:tag name="KSO_WM_DIAGRAM_VIRTUALLY_FRAME" val="{&quot;height&quot;:411.4,&quot;left&quot;:49,&quot;top&quot;:82.85,&quot;width&quot;:755.8250393700788}"/>
</p:tagLst>
</file>

<file path=ppt/tags/tag749.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50.xml><?xml version="1.0" encoding="utf-8"?>
<p:tagLst xmlns:p="http://schemas.openxmlformats.org/presentationml/2006/main">
  <p:tag name="KSO_WM_DIAGRAM_VIRTUALLY_FRAME" val="{&quot;height&quot;:411.4,&quot;left&quot;:49,&quot;top&quot;:82.85,&quot;width&quot;:755.8250393700788}"/>
</p:tagLst>
</file>

<file path=ppt/tags/tag751.xml><?xml version="1.0" encoding="utf-8"?>
<p:tagLst xmlns:p="http://schemas.openxmlformats.org/presentationml/2006/main">
  <p:tag name="KSO_WM_DIAGRAM_VIRTUALLY_FRAME" val="{&quot;height&quot;:411.4,&quot;left&quot;:49,&quot;top&quot;:82.85,&quot;width&quot;:755.8250393700788}"/>
</p:tagLst>
</file>

<file path=ppt/tags/tag752.xml><?xml version="1.0" encoding="utf-8"?>
<p:tagLst xmlns:p="http://schemas.openxmlformats.org/presentationml/2006/main">
  <p:tag name="KSO_WM_DIAGRAM_VIRTUALLY_FRAME" val="{&quot;height&quot;:411.4,&quot;left&quot;:49,&quot;top&quot;:82.85,&quot;width&quot;:755.8250393700788}"/>
</p:tagLst>
</file>

<file path=ppt/tags/tag753.xml><?xml version="1.0" encoding="utf-8"?>
<p:tagLst xmlns:p="http://schemas.openxmlformats.org/presentationml/2006/main">
  <p:tag name="KSO_WM_DIAGRAM_VIRTUALLY_FRAME" val="{&quot;height&quot;:411.4,&quot;left&quot;:49,&quot;top&quot;:82.85,&quot;width&quot;:755.8250393700788}"/>
</p:tagLst>
</file>

<file path=ppt/tags/tag754.xml><?xml version="1.0" encoding="utf-8"?>
<p:tagLst xmlns:p="http://schemas.openxmlformats.org/presentationml/2006/main">
  <p:tag name="KSO_WM_DIAGRAM_VIRTUALLY_FRAME" val="{&quot;height&quot;:411.4,&quot;left&quot;:49,&quot;top&quot;:82.85,&quot;width&quot;:755.8250393700788}"/>
</p:tagLst>
</file>

<file path=ppt/tags/tag755.xml><?xml version="1.0" encoding="utf-8"?>
<p:tagLst xmlns:p="http://schemas.openxmlformats.org/presentationml/2006/main">
  <p:tag name="KSO_WM_DIAGRAM_VIRTUALLY_FRAME" val="{&quot;height&quot;:411.4,&quot;left&quot;:49,&quot;top&quot;:82.85,&quot;width&quot;:755.8250393700788}"/>
</p:tagLst>
</file>

<file path=ppt/tags/tag756.xml><?xml version="1.0" encoding="utf-8"?>
<p:tagLst xmlns:p="http://schemas.openxmlformats.org/presentationml/2006/main">
  <p:tag name="KSO_WM_DIAGRAM_VIRTUALLY_FRAME" val="{&quot;height&quot;:411.4,&quot;left&quot;:49,&quot;top&quot;:82.85,&quot;width&quot;:755.8250393700788}"/>
</p:tagLst>
</file>

<file path=ppt/tags/tag757.xml><?xml version="1.0" encoding="utf-8"?>
<p:tagLst xmlns:p="http://schemas.openxmlformats.org/presentationml/2006/main">
  <p:tag name="KSO_WM_DIAGRAM_VIRTUALLY_FRAME" val="{&quot;height&quot;:411.4,&quot;left&quot;:49,&quot;top&quot;:82.85,&quot;width&quot;:755.8250393700788}"/>
</p:tagLst>
</file>

<file path=ppt/tags/tag758.xml><?xml version="1.0" encoding="utf-8"?>
<p:tagLst xmlns:p="http://schemas.openxmlformats.org/presentationml/2006/main">
  <p:tag name="KSO_WM_DIAGRAM_VIRTUALLY_FRAME" val="{&quot;height&quot;:411.4,&quot;left&quot;:49,&quot;top&quot;:82.85,&quot;width&quot;:755.8250393700788}"/>
</p:tagLst>
</file>

<file path=ppt/tags/tag759.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60.xml><?xml version="1.0" encoding="utf-8"?>
<p:tagLst xmlns:p="http://schemas.openxmlformats.org/presentationml/2006/main">
  <p:tag name="KSO_WM_DIAGRAM_VIRTUALLY_FRAME" val="{&quot;height&quot;:411.4,&quot;left&quot;:49,&quot;top&quot;:82.85,&quot;width&quot;:755.8250393700788}"/>
</p:tagLst>
</file>

<file path=ppt/tags/tag761.xml><?xml version="1.0" encoding="utf-8"?>
<p:tagLst xmlns:p="http://schemas.openxmlformats.org/presentationml/2006/main">
  <p:tag name="KSO_WM_DIAGRAM_VIRTUALLY_FRAME" val="{&quot;height&quot;:411.4,&quot;left&quot;:49,&quot;top&quot;:82.85,&quot;width&quot;:755.8250393700788}"/>
</p:tagLst>
</file>

<file path=ppt/tags/tag762.xml><?xml version="1.0" encoding="utf-8"?>
<p:tagLst xmlns:p="http://schemas.openxmlformats.org/presentationml/2006/main">
  <p:tag name="KSO_WM_DIAGRAM_VIRTUALLY_FRAME" val="{&quot;height&quot;:411.4,&quot;left&quot;:49,&quot;top&quot;:82.85,&quot;width&quot;:755.8250393700788}"/>
</p:tagLst>
</file>

<file path=ppt/tags/tag763.xml><?xml version="1.0" encoding="utf-8"?>
<p:tagLst xmlns:p="http://schemas.openxmlformats.org/presentationml/2006/main">
  <p:tag name="KSO_WM_DIAGRAM_VIRTUALLY_FRAME" val="{&quot;height&quot;:411.4,&quot;left&quot;:49,&quot;top&quot;:82.85,&quot;width&quot;:755.8250393700788}"/>
</p:tagLst>
</file>

<file path=ppt/tags/tag764.xml><?xml version="1.0" encoding="utf-8"?>
<p:tagLst xmlns:p="http://schemas.openxmlformats.org/presentationml/2006/main">
  <p:tag name="KSO_WM_DIAGRAM_VIRTUALLY_FRAME" val="{&quot;height&quot;:411.4,&quot;left&quot;:49,&quot;top&quot;:82.85,&quot;width&quot;:755.8250393700788}"/>
</p:tagLst>
</file>

<file path=ppt/tags/tag765.xml><?xml version="1.0" encoding="utf-8"?>
<p:tagLst xmlns:p="http://schemas.openxmlformats.org/presentationml/2006/main">
  <p:tag name="KSO_WM_DIAGRAM_VIRTUALLY_FRAME" val="{&quot;height&quot;:411.4,&quot;left&quot;:49,&quot;top&quot;:82.85,&quot;width&quot;:755.8250393700788}"/>
</p:tagLst>
</file>

<file path=ppt/tags/tag766.xml><?xml version="1.0" encoding="utf-8"?>
<p:tagLst xmlns:p="http://schemas.openxmlformats.org/presentationml/2006/main">
  <p:tag name="KSO_WM_DIAGRAM_VIRTUALLY_FRAME" val="{&quot;height&quot;:411.4,&quot;left&quot;:49,&quot;top&quot;:82.85,&quot;width&quot;:755.8250393700788}"/>
</p:tagLst>
</file>

<file path=ppt/tags/tag767.xml><?xml version="1.0" encoding="utf-8"?>
<p:tagLst xmlns:p="http://schemas.openxmlformats.org/presentationml/2006/main">
  <p:tag name="KSO_WM_DIAGRAM_VIRTUALLY_FRAME" val="{&quot;height&quot;:411.4,&quot;left&quot;:49,&quot;top&quot;:82.85,&quot;width&quot;:755.8250393700788}"/>
</p:tagLst>
</file>

<file path=ppt/tags/tag768.xml><?xml version="1.0" encoding="utf-8"?>
<p:tagLst xmlns:p="http://schemas.openxmlformats.org/presentationml/2006/main">
  <p:tag name="KSO_WM_DIAGRAM_VIRTUALLY_FRAME" val="{&quot;height&quot;:411.4,&quot;left&quot;:49,&quot;top&quot;:82.85,&quot;width&quot;:755.8250393700788}"/>
</p:tagLst>
</file>

<file path=ppt/tags/tag769.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70.xml><?xml version="1.0" encoding="utf-8"?>
<p:tagLst xmlns:p="http://schemas.openxmlformats.org/presentationml/2006/main">
  <p:tag name="KSO_WM_DIAGRAM_VIRTUALLY_FRAME" val="{&quot;height&quot;:411.4,&quot;left&quot;:49,&quot;top&quot;:82.85,&quot;width&quot;:755.8250393700788}"/>
</p:tagLst>
</file>

<file path=ppt/tags/tag771.xml><?xml version="1.0" encoding="utf-8"?>
<p:tagLst xmlns:p="http://schemas.openxmlformats.org/presentationml/2006/main">
  <p:tag name="KSO_WM_DIAGRAM_VIRTUALLY_FRAME" val="{&quot;height&quot;:411.4,&quot;left&quot;:49,&quot;top&quot;:82.85,&quot;width&quot;:755.8250393700788}"/>
</p:tagLst>
</file>

<file path=ppt/tags/tag772.xml><?xml version="1.0" encoding="utf-8"?>
<p:tagLst xmlns:p="http://schemas.openxmlformats.org/presentationml/2006/main">
  <p:tag name="KSO_WM_DIAGRAM_VIRTUALLY_FRAME" val="{&quot;height&quot;:411.4,&quot;left&quot;:49,&quot;top&quot;:82.85,&quot;width&quot;:755.8250393700788}"/>
</p:tagLst>
</file>

<file path=ppt/tags/tag773.xml><?xml version="1.0" encoding="utf-8"?>
<p:tagLst xmlns:p="http://schemas.openxmlformats.org/presentationml/2006/main">
  <p:tag name="KSO_WM_DIAGRAM_VIRTUALLY_FRAME" val="{&quot;height&quot;:411.4,&quot;left&quot;:49,&quot;top&quot;:82.85,&quot;width&quot;:755.8250393700788}"/>
</p:tagLst>
</file>

<file path=ppt/tags/tag774.xml><?xml version="1.0" encoding="utf-8"?>
<p:tagLst xmlns:p="http://schemas.openxmlformats.org/presentationml/2006/main">
  <p:tag name="KSO_WM_DIAGRAM_VIRTUALLY_FRAME" val="{&quot;height&quot;:411.4,&quot;left&quot;:49,&quot;top&quot;:82.85,&quot;width&quot;:755.8250393700788}"/>
</p:tagLst>
</file>

<file path=ppt/tags/tag775.xml><?xml version="1.0" encoding="utf-8"?>
<p:tagLst xmlns:p="http://schemas.openxmlformats.org/presentationml/2006/main">
  <p:tag name="KSO_WM_DIAGRAM_VIRTUALLY_FRAME" val="{&quot;height&quot;:411.4,&quot;left&quot;:49,&quot;top&quot;:82.85,&quot;width&quot;:755.8250393700788}"/>
</p:tagLst>
</file>

<file path=ppt/tags/tag776.xml><?xml version="1.0" encoding="utf-8"?>
<p:tagLst xmlns:p="http://schemas.openxmlformats.org/presentationml/2006/main">
  <p:tag name="KSO_WM_DIAGRAM_VIRTUALLY_FRAME" val="{&quot;height&quot;:411.4,&quot;left&quot;:49,&quot;top&quot;:82.85,&quot;width&quot;:755.8250393700788}"/>
</p:tagLst>
</file>

<file path=ppt/tags/tag777.xml><?xml version="1.0" encoding="utf-8"?>
<p:tagLst xmlns:p="http://schemas.openxmlformats.org/presentationml/2006/main">
  <p:tag name="KSO_WM_DIAGRAM_VIRTUALLY_FRAME" val="{&quot;height&quot;:411.4,&quot;left&quot;:49,&quot;top&quot;:82.85,&quot;width&quot;:755.8250393700788}"/>
</p:tagLst>
</file>

<file path=ppt/tags/tag778.xml><?xml version="1.0" encoding="utf-8"?>
<p:tagLst xmlns:p="http://schemas.openxmlformats.org/presentationml/2006/main">
  <p:tag name="KSO_WM_DIAGRAM_VIRTUALLY_FRAME" val="{&quot;height&quot;:411.4,&quot;left&quot;:49,&quot;top&quot;:82.85,&quot;width&quot;:755.8250393700788}"/>
</p:tagLst>
</file>

<file path=ppt/tags/tag779.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80.xml><?xml version="1.0" encoding="utf-8"?>
<p:tagLst xmlns:p="http://schemas.openxmlformats.org/presentationml/2006/main">
  <p:tag name="KSO_WM_DIAGRAM_VIRTUALLY_FRAME" val="{&quot;height&quot;:411.4,&quot;left&quot;:49,&quot;top&quot;:82.85,&quot;width&quot;:755.8250393700788}"/>
</p:tagLst>
</file>

<file path=ppt/tags/tag781.xml><?xml version="1.0" encoding="utf-8"?>
<p:tagLst xmlns:p="http://schemas.openxmlformats.org/presentationml/2006/main">
  <p:tag name="KSO_WM_DIAGRAM_VIRTUALLY_FRAME" val="{&quot;height&quot;:411.4,&quot;left&quot;:49,&quot;top&quot;:82.85,&quot;width&quot;:755.8250393700788}"/>
</p:tagLst>
</file>

<file path=ppt/tags/tag782.xml><?xml version="1.0" encoding="utf-8"?>
<p:tagLst xmlns:p="http://schemas.openxmlformats.org/presentationml/2006/main">
  <p:tag name="KSO_WM_DIAGRAM_VIRTUALLY_FRAME" val="{&quot;height&quot;:411.4,&quot;left&quot;:49,&quot;top&quot;:82.85,&quot;width&quot;:755.8250393700788}"/>
</p:tagLst>
</file>

<file path=ppt/tags/tag783.xml><?xml version="1.0" encoding="utf-8"?>
<p:tagLst xmlns:p="http://schemas.openxmlformats.org/presentationml/2006/main">
  <p:tag name="KSO_WM_DIAGRAM_VIRTUALLY_FRAME" val="{&quot;height&quot;:411.4,&quot;left&quot;:49,&quot;top&quot;:82.85,&quot;width&quot;:755.8250393700788}"/>
</p:tagLst>
</file>

<file path=ppt/tags/tag784.xml><?xml version="1.0" encoding="utf-8"?>
<p:tagLst xmlns:p="http://schemas.openxmlformats.org/presentationml/2006/main">
  <p:tag name="KSO_WM_DIAGRAM_VIRTUALLY_FRAME" val="{&quot;height&quot;:411.4,&quot;left&quot;:49,&quot;top&quot;:82.85,&quot;width&quot;:755.8250393700788}"/>
</p:tagLst>
</file>

<file path=ppt/tags/tag785.xml><?xml version="1.0" encoding="utf-8"?>
<p:tagLst xmlns:p="http://schemas.openxmlformats.org/presentationml/2006/main">
  <p:tag name="KSO_WM_DIAGRAM_VIRTUALLY_FRAME" val="{&quot;height&quot;:411.4,&quot;left&quot;:49,&quot;top&quot;:82.85,&quot;width&quot;:755.8250393700788}"/>
</p:tagLst>
</file>

<file path=ppt/tags/tag786.xml><?xml version="1.0" encoding="utf-8"?>
<p:tagLst xmlns:p="http://schemas.openxmlformats.org/presentationml/2006/main">
  <p:tag name="KSO_WM_DIAGRAM_VIRTUALLY_FRAME" val="{&quot;height&quot;:411.4,&quot;left&quot;:49,&quot;top&quot;:82.85,&quot;width&quot;:755.8250393700788}"/>
</p:tagLst>
</file>

<file path=ppt/tags/tag787.xml><?xml version="1.0" encoding="utf-8"?>
<p:tagLst xmlns:p="http://schemas.openxmlformats.org/presentationml/2006/main">
  <p:tag name="KSO_WM_DIAGRAM_VIRTUALLY_FRAME" val="{&quot;height&quot;:411.4,&quot;left&quot;:49,&quot;top&quot;:82.85,&quot;width&quot;:755.8250393700788}"/>
</p:tagLst>
</file>

<file path=ppt/tags/tag788.xml><?xml version="1.0" encoding="utf-8"?>
<p:tagLst xmlns:p="http://schemas.openxmlformats.org/presentationml/2006/main">
  <p:tag name="KSO_WM_DIAGRAM_VIRTUALLY_FRAME" val="{&quot;height&quot;:411.4,&quot;left&quot;:49,&quot;top&quot;:82.85,&quot;width&quot;:755.8250393700788}"/>
</p:tagLst>
</file>

<file path=ppt/tags/tag789.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790.xml><?xml version="1.0" encoding="utf-8"?>
<p:tagLst xmlns:p="http://schemas.openxmlformats.org/presentationml/2006/main">
  <p:tag name="KSO_WM_DIAGRAM_VIRTUALLY_FRAME" val="{&quot;height&quot;:411.4,&quot;left&quot;:49,&quot;top&quot;:82.85,&quot;width&quot;:755.8250393700788}"/>
</p:tagLst>
</file>

<file path=ppt/tags/tag791.xml><?xml version="1.0" encoding="utf-8"?>
<p:tagLst xmlns:p="http://schemas.openxmlformats.org/presentationml/2006/main">
  <p:tag name="KSO_WM_DIAGRAM_VIRTUALLY_FRAME" val="{&quot;height&quot;:411.4,&quot;left&quot;:49,&quot;top&quot;:82.85,&quot;width&quot;:755.8250393700788}"/>
</p:tagLst>
</file>

<file path=ppt/tags/tag792.xml><?xml version="1.0" encoding="utf-8"?>
<p:tagLst xmlns:p="http://schemas.openxmlformats.org/presentationml/2006/main">
  <p:tag name="KSO_WM_DIAGRAM_VIRTUALLY_FRAME" val="{&quot;height&quot;:411.4,&quot;left&quot;:49,&quot;top&quot;:82.85,&quot;width&quot;:755.8250393700788}"/>
</p:tagLst>
</file>

<file path=ppt/tags/tag793.xml><?xml version="1.0" encoding="utf-8"?>
<p:tagLst xmlns:p="http://schemas.openxmlformats.org/presentationml/2006/main">
  <p:tag name="KSO_WM_DIAGRAM_VIRTUALLY_FRAME" val="{&quot;height&quot;:411.4,&quot;left&quot;:49,&quot;top&quot;:82.85,&quot;width&quot;:755.8250393700788}"/>
</p:tagLst>
</file>

<file path=ppt/tags/tag794.xml><?xml version="1.0" encoding="utf-8"?>
<p:tagLst xmlns:p="http://schemas.openxmlformats.org/presentationml/2006/main">
  <p:tag name="KSO_WM_DIAGRAM_VIRTUALLY_FRAME" val="{&quot;height&quot;:411.4,&quot;left&quot;:49,&quot;top&quot;:82.85,&quot;width&quot;:755.8250393700788}"/>
</p:tagLst>
</file>

<file path=ppt/tags/tag795.xml><?xml version="1.0" encoding="utf-8"?>
<p:tagLst xmlns:p="http://schemas.openxmlformats.org/presentationml/2006/main">
  <p:tag name="KSO_WM_DIAGRAM_VIRTUALLY_FRAME" val="{&quot;height&quot;:411.4,&quot;left&quot;:49,&quot;top&quot;:82.85,&quot;width&quot;:755.8250393700788}"/>
</p:tagLst>
</file>

<file path=ppt/tags/tag796.xml><?xml version="1.0" encoding="utf-8"?>
<p:tagLst xmlns:p="http://schemas.openxmlformats.org/presentationml/2006/main">
  <p:tag name="KSO_WM_DIAGRAM_VIRTUALLY_FRAME" val="{&quot;height&quot;:411.4,&quot;left&quot;:49,&quot;top&quot;:82.85,&quot;width&quot;:755.8250393700788}"/>
</p:tagLst>
</file>

<file path=ppt/tags/tag797.xml><?xml version="1.0" encoding="utf-8"?>
<p:tagLst xmlns:p="http://schemas.openxmlformats.org/presentationml/2006/main">
  <p:tag name="KSO_WM_DIAGRAM_VIRTUALLY_FRAME" val="{&quot;height&quot;:411.4,&quot;left&quot;:49,&quot;top&quot;:82.85,&quot;width&quot;:755.8250393700788}"/>
</p:tagLst>
</file>

<file path=ppt/tags/tag798.xml><?xml version="1.0" encoding="utf-8"?>
<p:tagLst xmlns:p="http://schemas.openxmlformats.org/presentationml/2006/main">
  <p:tag name="KSO_WM_DIAGRAM_VIRTUALLY_FRAME" val="{&quot;height&quot;:411.4,&quot;left&quot;:49,&quot;top&quot;:82.85,&quot;width&quot;:755.8250393700788}"/>
</p:tagLst>
</file>

<file path=ppt/tags/tag79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00.xml><?xml version="1.0" encoding="utf-8"?>
<p:tagLst xmlns:p="http://schemas.openxmlformats.org/presentationml/2006/main">
  <p:tag name="KSO_WM_DIAGRAM_VIRTUALLY_FRAME" val="{&quot;height&quot;:411.4,&quot;left&quot;:49,&quot;top&quot;:82.85,&quot;width&quot;:755.8250393700788}"/>
</p:tagLst>
</file>

<file path=ppt/tags/tag801.xml><?xml version="1.0" encoding="utf-8"?>
<p:tagLst xmlns:p="http://schemas.openxmlformats.org/presentationml/2006/main">
  <p:tag name="KSO_WM_DIAGRAM_VIRTUALLY_FRAME" val="{&quot;height&quot;:411.4,&quot;left&quot;:49,&quot;top&quot;:82.85,&quot;width&quot;:755.8250393700788}"/>
</p:tagLst>
</file>

<file path=ppt/tags/tag802.xml><?xml version="1.0" encoding="utf-8"?>
<p:tagLst xmlns:p="http://schemas.openxmlformats.org/presentationml/2006/main">
  <p:tag name="KSO_WM_DIAGRAM_VIRTUALLY_FRAME" val="{&quot;height&quot;:411.4,&quot;left&quot;:49,&quot;top&quot;:82.85,&quot;width&quot;:755.8250393700788}"/>
</p:tagLst>
</file>

<file path=ppt/tags/tag803.xml><?xml version="1.0" encoding="utf-8"?>
<p:tagLst xmlns:p="http://schemas.openxmlformats.org/presentationml/2006/main">
  <p:tag name="KSO_WM_DIAGRAM_VIRTUALLY_FRAME" val="{&quot;height&quot;:411.4,&quot;left&quot;:49,&quot;top&quot;:82.85,&quot;width&quot;:755.8250393700788}"/>
</p:tagLst>
</file>

<file path=ppt/tags/tag804.xml><?xml version="1.0" encoding="utf-8"?>
<p:tagLst xmlns:p="http://schemas.openxmlformats.org/presentationml/2006/main">
  <p:tag name="KSO_WM_DIAGRAM_VIRTUALLY_FRAME" val="{&quot;height&quot;:411.4,&quot;left&quot;:49,&quot;top&quot;:82.85,&quot;width&quot;:755.8250393700788}"/>
</p:tagLst>
</file>

<file path=ppt/tags/tag805.xml><?xml version="1.0" encoding="utf-8"?>
<p:tagLst xmlns:p="http://schemas.openxmlformats.org/presentationml/2006/main">
  <p:tag name="KSO_WM_DIAGRAM_VIRTUALLY_FRAME" val="{&quot;height&quot;:411.4,&quot;left&quot;:49,&quot;top&quot;:82.85,&quot;width&quot;:755.8250393700788}"/>
</p:tagLst>
</file>

<file path=ppt/tags/tag806.xml><?xml version="1.0" encoding="utf-8"?>
<p:tagLst xmlns:p="http://schemas.openxmlformats.org/presentationml/2006/main">
  <p:tag name="KSO_WM_DIAGRAM_VIRTUALLY_FRAME" val="{&quot;height&quot;:411.4,&quot;left&quot;:49,&quot;top&quot;:82.85,&quot;width&quot;:755.8250393700788}"/>
</p:tagLst>
</file>

<file path=ppt/tags/tag807.xml><?xml version="1.0" encoding="utf-8"?>
<p:tagLst xmlns:p="http://schemas.openxmlformats.org/presentationml/2006/main">
  <p:tag name="KSO_WM_DIAGRAM_VIRTUALLY_FRAME" val="{&quot;height&quot;:411.4,&quot;left&quot;:49,&quot;top&quot;:82.85,&quot;width&quot;:755.8250393700788}"/>
</p:tagLst>
</file>

<file path=ppt/tags/tag808.xml><?xml version="1.0" encoding="utf-8"?>
<p:tagLst xmlns:p="http://schemas.openxmlformats.org/presentationml/2006/main">
  <p:tag name="KSO_WM_DIAGRAM_VIRTUALLY_FRAME" val="{&quot;height&quot;:411.4,&quot;left&quot;:49,&quot;top&quot;:82.85,&quot;width&quot;:755.8250393700788}"/>
</p:tagLst>
</file>

<file path=ppt/tags/tag809.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10.xml><?xml version="1.0" encoding="utf-8"?>
<p:tagLst xmlns:p="http://schemas.openxmlformats.org/presentationml/2006/main">
  <p:tag name="KSO_WM_DIAGRAM_VIRTUALLY_FRAME" val="{&quot;height&quot;:411.4,&quot;left&quot;:49,&quot;top&quot;:82.85,&quot;width&quot;:755.8250393700788}"/>
</p:tagLst>
</file>

<file path=ppt/tags/tag811.xml><?xml version="1.0" encoding="utf-8"?>
<p:tagLst xmlns:p="http://schemas.openxmlformats.org/presentationml/2006/main">
  <p:tag name="KSO_WM_DIAGRAM_VIRTUALLY_FRAME" val="{&quot;height&quot;:411.4,&quot;left&quot;:49,&quot;top&quot;:82.85,&quot;width&quot;:755.8250393700788}"/>
</p:tagLst>
</file>

<file path=ppt/tags/tag812.xml><?xml version="1.0" encoding="utf-8"?>
<p:tagLst xmlns:p="http://schemas.openxmlformats.org/presentationml/2006/main">
  <p:tag name="KSO_WM_DIAGRAM_VIRTUALLY_FRAME" val="{&quot;height&quot;:411.4,&quot;left&quot;:49,&quot;top&quot;:82.85,&quot;width&quot;:755.8250393700788}"/>
</p:tagLst>
</file>

<file path=ppt/tags/tag813.xml><?xml version="1.0" encoding="utf-8"?>
<p:tagLst xmlns:p="http://schemas.openxmlformats.org/presentationml/2006/main">
  <p:tag name="KSO_WM_DIAGRAM_VIRTUALLY_FRAME" val="{&quot;height&quot;:411.4,&quot;left&quot;:49,&quot;top&quot;:82.85,&quot;width&quot;:755.8250393700788}"/>
</p:tagLst>
</file>

<file path=ppt/tags/tag814.xml><?xml version="1.0" encoding="utf-8"?>
<p:tagLst xmlns:p="http://schemas.openxmlformats.org/presentationml/2006/main">
  <p:tag name="KSO_WM_DIAGRAM_VIRTUALLY_FRAME" val="{&quot;height&quot;:411.4,&quot;left&quot;:49,&quot;top&quot;:82.85,&quot;width&quot;:755.8250393700788}"/>
</p:tagLst>
</file>

<file path=ppt/tags/tag815.xml><?xml version="1.0" encoding="utf-8"?>
<p:tagLst xmlns:p="http://schemas.openxmlformats.org/presentationml/2006/main">
  <p:tag name="KSO_WM_DIAGRAM_VIRTUALLY_FRAME" val="{&quot;height&quot;:411.4,&quot;left&quot;:49,&quot;top&quot;:82.85,&quot;width&quot;:755.8250393700788}"/>
</p:tagLst>
</file>

<file path=ppt/tags/tag816.xml><?xml version="1.0" encoding="utf-8"?>
<p:tagLst xmlns:p="http://schemas.openxmlformats.org/presentationml/2006/main">
  <p:tag name="KSO_WM_DIAGRAM_VIRTUALLY_FRAME" val="{&quot;height&quot;:411.4,&quot;left&quot;:49,&quot;top&quot;:82.85,&quot;width&quot;:755.8250393700788}"/>
</p:tagLst>
</file>

<file path=ppt/tags/tag817.xml><?xml version="1.0" encoding="utf-8"?>
<p:tagLst xmlns:p="http://schemas.openxmlformats.org/presentationml/2006/main">
  <p:tag name="KSO_WM_DIAGRAM_VIRTUALLY_FRAME" val="{&quot;height&quot;:411.4,&quot;left&quot;:49,&quot;top&quot;:82.85,&quot;width&quot;:755.8250393700788}"/>
</p:tagLst>
</file>

<file path=ppt/tags/tag818.xml><?xml version="1.0" encoding="utf-8"?>
<p:tagLst xmlns:p="http://schemas.openxmlformats.org/presentationml/2006/main">
  <p:tag name="KSO_WM_DIAGRAM_VIRTUALLY_FRAME" val="{&quot;height&quot;:411.4,&quot;left&quot;:49,&quot;top&quot;:82.85,&quot;width&quot;:755.8250393700788}"/>
</p:tagLst>
</file>

<file path=ppt/tags/tag819.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20.xml><?xml version="1.0" encoding="utf-8"?>
<p:tagLst xmlns:p="http://schemas.openxmlformats.org/presentationml/2006/main">
  <p:tag name="KSO_WM_DIAGRAM_VIRTUALLY_FRAME" val="{&quot;height&quot;:411.4,&quot;left&quot;:49,&quot;top&quot;:82.85,&quot;width&quot;:755.8250393700788}"/>
</p:tagLst>
</file>

<file path=ppt/tags/tag821.xml><?xml version="1.0" encoding="utf-8"?>
<p:tagLst xmlns:p="http://schemas.openxmlformats.org/presentationml/2006/main">
  <p:tag name="KSO_WM_DIAGRAM_VIRTUALLY_FRAME" val="{&quot;height&quot;:411.4,&quot;left&quot;:49,&quot;top&quot;:82.85,&quot;width&quot;:755.8250393700788}"/>
</p:tagLst>
</file>

<file path=ppt/tags/tag822.xml><?xml version="1.0" encoding="utf-8"?>
<p:tagLst xmlns:p="http://schemas.openxmlformats.org/presentationml/2006/main">
  <p:tag name="KSO_WM_DIAGRAM_VIRTUALLY_FRAME" val="{&quot;height&quot;:411.4,&quot;left&quot;:49,&quot;top&quot;:82.85,&quot;width&quot;:755.8250393700788}"/>
</p:tagLst>
</file>

<file path=ppt/tags/tag823.xml><?xml version="1.0" encoding="utf-8"?>
<p:tagLst xmlns:p="http://schemas.openxmlformats.org/presentationml/2006/main">
  <p:tag name="KSO_WM_DIAGRAM_VIRTUALLY_FRAME" val="{&quot;height&quot;:411.4,&quot;left&quot;:49,&quot;top&quot;:82.85,&quot;width&quot;:755.8250393700788}"/>
</p:tagLst>
</file>

<file path=ppt/tags/tag824.xml><?xml version="1.0" encoding="utf-8"?>
<p:tagLst xmlns:p="http://schemas.openxmlformats.org/presentationml/2006/main">
  <p:tag name="KSO_WM_DIAGRAM_VIRTUALLY_FRAME" val="{&quot;height&quot;:411.4,&quot;left&quot;:49,&quot;top&quot;:82.85,&quot;width&quot;:755.8250393700788}"/>
</p:tagLst>
</file>

<file path=ppt/tags/tag825.xml><?xml version="1.0" encoding="utf-8"?>
<p:tagLst xmlns:p="http://schemas.openxmlformats.org/presentationml/2006/main">
  <p:tag name="KSO_WM_DIAGRAM_VIRTUALLY_FRAME" val="{&quot;height&quot;:411.4,&quot;left&quot;:49,&quot;top&quot;:82.85,&quot;width&quot;:755.8250393700788}"/>
</p:tagLst>
</file>

<file path=ppt/tags/tag826.xml><?xml version="1.0" encoding="utf-8"?>
<p:tagLst xmlns:p="http://schemas.openxmlformats.org/presentationml/2006/main">
  <p:tag name="KSO_WM_DIAGRAM_VIRTUALLY_FRAME" val="{&quot;height&quot;:411.4,&quot;left&quot;:49,&quot;top&quot;:82.85,&quot;width&quot;:755.8250393700788}"/>
</p:tagLst>
</file>

<file path=ppt/tags/tag827.xml><?xml version="1.0" encoding="utf-8"?>
<p:tagLst xmlns:p="http://schemas.openxmlformats.org/presentationml/2006/main">
  <p:tag name="KSO_WM_DIAGRAM_VIRTUALLY_FRAME" val="{&quot;height&quot;:411.4,&quot;left&quot;:49,&quot;top&quot;:82.85,&quot;width&quot;:755.8250393700788}"/>
</p:tagLst>
</file>

<file path=ppt/tags/tag828.xml><?xml version="1.0" encoding="utf-8"?>
<p:tagLst xmlns:p="http://schemas.openxmlformats.org/presentationml/2006/main">
  <p:tag name="KSO_WM_DIAGRAM_VIRTUALLY_FRAME" val="{&quot;height&quot;:411.4,&quot;left&quot;:49,&quot;top&quot;:82.85,&quot;width&quot;:755.8250393700788}"/>
</p:tagLst>
</file>

<file path=ppt/tags/tag829.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30.xml><?xml version="1.0" encoding="utf-8"?>
<p:tagLst xmlns:p="http://schemas.openxmlformats.org/presentationml/2006/main">
  <p:tag name="KSO_WM_DIAGRAM_VIRTUALLY_FRAME" val="{&quot;height&quot;:411.4,&quot;left&quot;:49,&quot;top&quot;:82.85,&quot;width&quot;:755.8250393700788}"/>
</p:tagLst>
</file>

<file path=ppt/tags/tag831.xml><?xml version="1.0" encoding="utf-8"?>
<p:tagLst xmlns:p="http://schemas.openxmlformats.org/presentationml/2006/main">
  <p:tag name="KSO_WM_DIAGRAM_VIRTUALLY_FRAME" val="{&quot;height&quot;:411.4,&quot;left&quot;:49,&quot;top&quot;:82.85,&quot;width&quot;:755.8250393700788}"/>
</p:tagLst>
</file>

<file path=ppt/tags/tag832.xml><?xml version="1.0" encoding="utf-8"?>
<p:tagLst xmlns:p="http://schemas.openxmlformats.org/presentationml/2006/main">
  <p:tag name="KSO_WM_DIAGRAM_VIRTUALLY_FRAME" val="{&quot;height&quot;:411.4,&quot;left&quot;:49,&quot;top&quot;:82.85,&quot;width&quot;:755.8250393700788}"/>
</p:tagLst>
</file>

<file path=ppt/tags/tag833.xml><?xml version="1.0" encoding="utf-8"?>
<p:tagLst xmlns:p="http://schemas.openxmlformats.org/presentationml/2006/main">
  <p:tag name="KSO_WM_DIAGRAM_VIRTUALLY_FRAME" val="{&quot;height&quot;:411.4,&quot;left&quot;:49,&quot;top&quot;:82.85,&quot;width&quot;:755.8250393700788}"/>
</p:tagLst>
</file>

<file path=ppt/tags/tag834.xml><?xml version="1.0" encoding="utf-8"?>
<p:tagLst xmlns:p="http://schemas.openxmlformats.org/presentationml/2006/main">
  <p:tag name="KSO_WM_DIAGRAM_VIRTUALLY_FRAME" val="{&quot;height&quot;:411.4,&quot;left&quot;:49,&quot;top&quot;:82.85,&quot;width&quot;:755.8250393700788}"/>
</p:tagLst>
</file>

<file path=ppt/tags/tag835.xml><?xml version="1.0" encoding="utf-8"?>
<p:tagLst xmlns:p="http://schemas.openxmlformats.org/presentationml/2006/main">
  <p:tag name="KSO_WM_DIAGRAM_VIRTUALLY_FRAME" val="{&quot;height&quot;:411.4,&quot;left&quot;:49,&quot;top&quot;:82.85,&quot;width&quot;:755.8250393700788}"/>
</p:tagLst>
</file>

<file path=ppt/tags/tag836.xml><?xml version="1.0" encoding="utf-8"?>
<p:tagLst xmlns:p="http://schemas.openxmlformats.org/presentationml/2006/main">
  <p:tag name="KSO_WM_DIAGRAM_VIRTUALLY_FRAME" val="{&quot;height&quot;:411.4,&quot;left&quot;:49,&quot;top&quot;:82.85,&quot;width&quot;:755.8250393700788}"/>
</p:tagLst>
</file>

<file path=ppt/tags/tag837.xml><?xml version="1.0" encoding="utf-8"?>
<p:tagLst xmlns:p="http://schemas.openxmlformats.org/presentationml/2006/main">
  <p:tag name="KSO_WM_DIAGRAM_VIRTUALLY_FRAME" val="{&quot;height&quot;:411.4,&quot;left&quot;:49,&quot;top&quot;:82.85,&quot;width&quot;:755.8250393700788}"/>
</p:tagLst>
</file>

<file path=ppt/tags/tag838.xml><?xml version="1.0" encoding="utf-8"?>
<p:tagLst xmlns:p="http://schemas.openxmlformats.org/presentationml/2006/main">
  <p:tag name="KSO_WM_DIAGRAM_VIRTUALLY_FRAME" val="{&quot;height&quot;:411.4,&quot;left&quot;:49,&quot;top&quot;:82.85,&quot;width&quot;:755.8250393700788}"/>
</p:tagLst>
</file>

<file path=ppt/tags/tag839.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40.xml><?xml version="1.0" encoding="utf-8"?>
<p:tagLst xmlns:p="http://schemas.openxmlformats.org/presentationml/2006/main">
  <p:tag name="KSO_WM_DIAGRAM_VIRTUALLY_FRAME" val="{&quot;height&quot;:411.4,&quot;left&quot;:49,&quot;top&quot;:82.85,&quot;width&quot;:755.8250393700788}"/>
</p:tagLst>
</file>

<file path=ppt/tags/tag841.xml><?xml version="1.0" encoding="utf-8"?>
<p:tagLst xmlns:p="http://schemas.openxmlformats.org/presentationml/2006/main">
  <p:tag name="KSO_WM_DIAGRAM_VIRTUALLY_FRAME" val="{&quot;height&quot;:411.4,&quot;left&quot;:49,&quot;top&quot;:82.85,&quot;width&quot;:755.8250393700788}"/>
</p:tagLst>
</file>

<file path=ppt/tags/tag842.xml><?xml version="1.0" encoding="utf-8"?>
<p:tagLst xmlns:p="http://schemas.openxmlformats.org/presentationml/2006/main">
  <p:tag name="KSO_WM_DIAGRAM_VIRTUALLY_FRAME" val="{&quot;height&quot;:411.4,&quot;left&quot;:49,&quot;top&quot;:82.85,&quot;width&quot;:755.8250393700788}"/>
</p:tagLst>
</file>

<file path=ppt/tags/tag843.xml><?xml version="1.0" encoding="utf-8"?>
<p:tagLst xmlns:p="http://schemas.openxmlformats.org/presentationml/2006/main">
  <p:tag name="KSO_WM_DIAGRAM_VIRTUALLY_FRAME" val="{&quot;height&quot;:411.4,&quot;left&quot;:49,&quot;top&quot;:82.85,&quot;width&quot;:755.8250393700788}"/>
</p:tagLst>
</file>

<file path=ppt/tags/tag844.xml><?xml version="1.0" encoding="utf-8"?>
<p:tagLst xmlns:p="http://schemas.openxmlformats.org/presentationml/2006/main">
  <p:tag name="KSO_WM_DIAGRAM_VIRTUALLY_FRAME" val="{&quot;height&quot;:411.4,&quot;left&quot;:49,&quot;top&quot;:82.85,&quot;width&quot;:755.8250393700788}"/>
</p:tagLst>
</file>

<file path=ppt/tags/tag845.xml><?xml version="1.0" encoding="utf-8"?>
<p:tagLst xmlns:p="http://schemas.openxmlformats.org/presentationml/2006/main">
  <p:tag name="KSO_WM_DIAGRAM_VIRTUALLY_FRAME" val="{&quot;height&quot;:411.4,&quot;left&quot;:49,&quot;top&quot;:82.85,&quot;width&quot;:755.8250393700788}"/>
</p:tagLst>
</file>

<file path=ppt/tags/tag846.xml><?xml version="1.0" encoding="utf-8"?>
<p:tagLst xmlns:p="http://schemas.openxmlformats.org/presentationml/2006/main">
  <p:tag name="KSO_WM_DIAGRAM_VIRTUALLY_FRAME" val="{&quot;height&quot;:411.4,&quot;left&quot;:49,&quot;top&quot;:82.85,&quot;width&quot;:755.8250393700788}"/>
</p:tagLst>
</file>

<file path=ppt/tags/tag847.xml><?xml version="1.0" encoding="utf-8"?>
<p:tagLst xmlns:p="http://schemas.openxmlformats.org/presentationml/2006/main">
  <p:tag name="KSO_WM_DIAGRAM_VIRTUALLY_FRAME" val="{&quot;height&quot;:411.4,&quot;left&quot;:49,&quot;top&quot;:82.85,&quot;width&quot;:755.8250393700788}"/>
</p:tagLst>
</file>

<file path=ppt/tags/tag848.xml><?xml version="1.0" encoding="utf-8"?>
<p:tagLst xmlns:p="http://schemas.openxmlformats.org/presentationml/2006/main">
  <p:tag name="KSO_WM_DIAGRAM_VIRTUALLY_FRAME" val="{&quot;height&quot;:411.4,&quot;left&quot;:49,&quot;top&quot;:82.85,&quot;width&quot;:755.8250393700788}"/>
</p:tagLst>
</file>

<file path=ppt/tags/tag849.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50.xml><?xml version="1.0" encoding="utf-8"?>
<p:tagLst xmlns:p="http://schemas.openxmlformats.org/presentationml/2006/main">
  <p:tag name="KSO_WM_DIAGRAM_VIRTUALLY_FRAME" val="{&quot;height&quot;:411.4,&quot;left&quot;:49,&quot;top&quot;:82.85,&quot;width&quot;:755.8250393700788}"/>
</p:tagLst>
</file>

<file path=ppt/tags/tag851.xml><?xml version="1.0" encoding="utf-8"?>
<p:tagLst xmlns:p="http://schemas.openxmlformats.org/presentationml/2006/main">
  <p:tag name="KSO_WM_DIAGRAM_VIRTUALLY_FRAME" val="{&quot;height&quot;:411.4,&quot;left&quot;:49,&quot;top&quot;:82.85,&quot;width&quot;:755.8250393700788}"/>
</p:tagLst>
</file>

<file path=ppt/tags/tag852.xml><?xml version="1.0" encoding="utf-8"?>
<p:tagLst xmlns:p="http://schemas.openxmlformats.org/presentationml/2006/main">
  <p:tag name="KSO_WM_DIAGRAM_VIRTUALLY_FRAME" val="{&quot;height&quot;:411.4,&quot;left&quot;:49,&quot;top&quot;:82.85,&quot;width&quot;:755.8250393700788}"/>
</p:tagLst>
</file>

<file path=ppt/tags/tag853.xml><?xml version="1.0" encoding="utf-8"?>
<p:tagLst xmlns:p="http://schemas.openxmlformats.org/presentationml/2006/main">
  <p:tag name="KSO_WM_DIAGRAM_VIRTUALLY_FRAME" val="{&quot;height&quot;:411.4,&quot;left&quot;:49,&quot;top&quot;:82.85,&quot;width&quot;:755.8250393700788}"/>
</p:tagLst>
</file>

<file path=ppt/tags/tag854.xml><?xml version="1.0" encoding="utf-8"?>
<p:tagLst xmlns:p="http://schemas.openxmlformats.org/presentationml/2006/main">
  <p:tag name="KSO_WM_DIAGRAM_VIRTUALLY_FRAME" val="{&quot;height&quot;:411.4,&quot;left&quot;:49,&quot;top&quot;:82.85,&quot;width&quot;:755.8250393700788}"/>
</p:tagLst>
</file>

<file path=ppt/tags/tag855.xml><?xml version="1.0" encoding="utf-8"?>
<p:tagLst xmlns:p="http://schemas.openxmlformats.org/presentationml/2006/main">
  <p:tag name="KSO_WM_DIAGRAM_VIRTUALLY_FRAME" val="{&quot;height&quot;:411.4,&quot;left&quot;:49,&quot;top&quot;:82.85,&quot;width&quot;:755.8250393700788}"/>
</p:tagLst>
</file>

<file path=ppt/tags/tag856.xml><?xml version="1.0" encoding="utf-8"?>
<p:tagLst xmlns:p="http://schemas.openxmlformats.org/presentationml/2006/main">
  <p:tag name="KSO_WM_DIAGRAM_VIRTUALLY_FRAME" val="{&quot;height&quot;:411.4,&quot;left&quot;:49,&quot;top&quot;:82.85,&quot;width&quot;:755.8250393700788}"/>
</p:tagLst>
</file>

<file path=ppt/tags/tag857.xml><?xml version="1.0" encoding="utf-8"?>
<p:tagLst xmlns:p="http://schemas.openxmlformats.org/presentationml/2006/main">
  <p:tag name="KSO_WM_DIAGRAM_VIRTUALLY_FRAME" val="{&quot;height&quot;:411.4,&quot;left&quot;:49,&quot;top&quot;:82.85,&quot;width&quot;:755.8250393700788}"/>
</p:tagLst>
</file>

<file path=ppt/tags/tag858.xml><?xml version="1.0" encoding="utf-8"?>
<p:tagLst xmlns:p="http://schemas.openxmlformats.org/presentationml/2006/main">
  <p:tag name="KSO_WM_DIAGRAM_VIRTUALLY_FRAME" val="{&quot;height&quot;:411.4,&quot;left&quot;:49,&quot;top&quot;:82.85,&quot;width&quot;:755.8250393700788}"/>
</p:tagLst>
</file>

<file path=ppt/tags/tag859.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60.xml><?xml version="1.0" encoding="utf-8"?>
<p:tagLst xmlns:p="http://schemas.openxmlformats.org/presentationml/2006/main">
  <p:tag name="KSO_WM_DIAGRAM_VIRTUALLY_FRAME" val="{&quot;height&quot;:411.4,&quot;left&quot;:49,&quot;top&quot;:82.85,&quot;width&quot;:755.8250393700788}"/>
</p:tagLst>
</file>

<file path=ppt/tags/tag861.xml><?xml version="1.0" encoding="utf-8"?>
<p:tagLst xmlns:p="http://schemas.openxmlformats.org/presentationml/2006/main">
  <p:tag name="KSO_WM_DIAGRAM_VIRTUALLY_FRAME" val="{&quot;height&quot;:411.4,&quot;left&quot;:49,&quot;top&quot;:82.85,&quot;width&quot;:755.8250393700788}"/>
</p:tagLst>
</file>

<file path=ppt/tags/tag862.xml><?xml version="1.0" encoding="utf-8"?>
<p:tagLst xmlns:p="http://schemas.openxmlformats.org/presentationml/2006/main">
  <p:tag name="KSO_WM_DIAGRAM_VIRTUALLY_FRAME" val="{&quot;height&quot;:411.4,&quot;left&quot;:49,&quot;top&quot;:82.85,&quot;width&quot;:755.8250393700788}"/>
</p:tagLst>
</file>

<file path=ppt/tags/tag863.xml><?xml version="1.0" encoding="utf-8"?>
<p:tagLst xmlns:p="http://schemas.openxmlformats.org/presentationml/2006/main">
  <p:tag name="KSO_WM_DIAGRAM_VIRTUALLY_FRAME" val="{&quot;height&quot;:411.4,&quot;left&quot;:49,&quot;top&quot;:82.85,&quot;width&quot;:755.8250393700788}"/>
</p:tagLst>
</file>

<file path=ppt/tags/tag864.xml><?xml version="1.0" encoding="utf-8"?>
<p:tagLst xmlns:p="http://schemas.openxmlformats.org/presentationml/2006/main">
  <p:tag name="KSO_WM_DIAGRAM_VIRTUALLY_FRAME" val="{&quot;height&quot;:411.4,&quot;left&quot;:49,&quot;top&quot;:82.85,&quot;width&quot;:755.8250393700788}"/>
</p:tagLst>
</file>

<file path=ppt/tags/tag865.xml><?xml version="1.0" encoding="utf-8"?>
<p:tagLst xmlns:p="http://schemas.openxmlformats.org/presentationml/2006/main">
  <p:tag name="KSO_WM_DIAGRAM_VIRTUALLY_FRAME" val="{&quot;height&quot;:411.4,&quot;left&quot;:49,&quot;top&quot;:82.85,&quot;width&quot;:755.8250393700788}"/>
</p:tagLst>
</file>

<file path=ppt/tags/tag866.xml><?xml version="1.0" encoding="utf-8"?>
<p:tagLst xmlns:p="http://schemas.openxmlformats.org/presentationml/2006/main">
  <p:tag name="KSO_WM_DIAGRAM_VIRTUALLY_FRAME" val="{&quot;height&quot;:411.4,&quot;left&quot;:49,&quot;top&quot;:82.85,&quot;width&quot;:755.8250393700788}"/>
</p:tagLst>
</file>

<file path=ppt/tags/tag867.xml><?xml version="1.0" encoding="utf-8"?>
<p:tagLst xmlns:p="http://schemas.openxmlformats.org/presentationml/2006/main">
  <p:tag name="KSO_WM_DIAGRAM_VIRTUALLY_FRAME" val="{&quot;height&quot;:411.4,&quot;left&quot;:49,&quot;top&quot;:82.85,&quot;width&quot;:755.8250393700788}"/>
</p:tagLst>
</file>

<file path=ppt/tags/tag868.xml><?xml version="1.0" encoding="utf-8"?>
<p:tagLst xmlns:p="http://schemas.openxmlformats.org/presentationml/2006/main">
  <p:tag name="KSO_WM_DIAGRAM_VIRTUALLY_FRAME" val="{&quot;height&quot;:411.4,&quot;left&quot;:49,&quot;top&quot;:82.85,&quot;width&quot;:755.8250393700788}"/>
</p:tagLst>
</file>

<file path=ppt/tags/tag869.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15677</Words>
  <Application>WPS 演示</Application>
  <PresentationFormat>自定义</PresentationFormat>
  <Paragraphs>1529</Paragraphs>
  <Slides>71</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6"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1602</cp:revision>
  <dcterms:created xsi:type="dcterms:W3CDTF">2022-12-29T11:59:00Z</dcterms:created>
  <dcterms:modified xsi:type="dcterms:W3CDTF">2025-04-19T08:40:58Z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2052-12.1.0.20784</vt:lpwstr>
  </property>
</Properties>
</file>